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3" r:id="rId5"/>
    <p:sldMasterId id="2147483770" r:id="rId6"/>
    <p:sldMasterId id="2147483831" r:id="rId7"/>
    <p:sldMasterId id="2147483851" r:id="rId8"/>
    <p:sldMasterId id="2147483879" r:id="rId9"/>
    <p:sldMasterId id="2147483901" r:id="rId10"/>
  </p:sldMasterIdLst>
  <p:notesMasterIdLst>
    <p:notesMasterId r:id="rId58"/>
  </p:notesMasterIdLst>
  <p:handoutMasterIdLst>
    <p:handoutMasterId r:id="rId59"/>
  </p:handoutMasterIdLst>
  <p:sldIdLst>
    <p:sldId id="8754" r:id="rId11"/>
    <p:sldId id="2147309528" r:id="rId12"/>
    <p:sldId id="2147377207" r:id="rId13"/>
    <p:sldId id="2147483614" r:id="rId14"/>
    <p:sldId id="2147483613" r:id="rId15"/>
    <p:sldId id="2147377736" r:id="rId16"/>
    <p:sldId id="2147483615" r:id="rId17"/>
    <p:sldId id="320" r:id="rId18"/>
    <p:sldId id="2147479720" r:id="rId19"/>
    <p:sldId id="2147479721" r:id="rId20"/>
    <p:sldId id="2147483618" r:id="rId21"/>
    <p:sldId id="2147483626" r:id="rId22"/>
    <p:sldId id="2147483616" r:id="rId23"/>
    <p:sldId id="2147483627" r:id="rId24"/>
    <p:sldId id="2134805246" r:id="rId25"/>
    <p:sldId id="2134805280" r:id="rId26"/>
    <p:sldId id="281" r:id="rId27"/>
    <p:sldId id="257" r:id="rId28"/>
    <p:sldId id="258" r:id="rId29"/>
    <p:sldId id="266" r:id="rId30"/>
    <p:sldId id="2147377042" r:id="rId31"/>
    <p:sldId id="261" r:id="rId32"/>
    <p:sldId id="2147483619" r:id="rId33"/>
    <p:sldId id="2147483620" r:id="rId34"/>
    <p:sldId id="2147377756" r:id="rId35"/>
    <p:sldId id="2147377608" r:id="rId36"/>
    <p:sldId id="2147483621" r:id="rId37"/>
    <p:sldId id="2147481144" r:id="rId38"/>
    <p:sldId id="2147377926" r:id="rId39"/>
    <p:sldId id="2147481127" r:id="rId40"/>
    <p:sldId id="2147377925" r:id="rId41"/>
    <p:sldId id="2147377847" r:id="rId42"/>
    <p:sldId id="2147377848" r:id="rId43"/>
    <p:sldId id="2147377702" r:id="rId44"/>
    <p:sldId id="2147377639" r:id="rId45"/>
    <p:sldId id="2147377512" r:id="rId46"/>
    <p:sldId id="2147483622" r:id="rId47"/>
    <p:sldId id="2147481130" r:id="rId48"/>
    <p:sldId id="2147309524" r:id="rId49"/>
    <p:sldId id="2147377105" r:id="rId50"/>
    <p:sldId id="2147481141" r:id="rId51"/>
    <p:sldId id="2147483623" r:id="rId52"/>
    <p:sldId id="2147377482" r:id="rId53"/>
    <p:sldId id="2147483624" r:id="rId54"/>
    <p:sldId id="2147483625" r:id="rId55"/>
    <p:sldId id="2147377192" r:id="rId56"/>
    <p:sldId id="8735" r:id="rId57"/>
  </p:sldIdLst>
  <p:sldSz cx="9144000" cy="5143500" type="screen16x9"/>
  <p:notesSz cx="9929813" cy="6797675"/>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8">
          <p15:clr>
            <a:srgbClr val="A4A3A4"/>
          </p15:clr>
        </p15:guide>
        <p15:guide id="2" orient="horz" pos="597">
          <p15:clr>
            <a:srgbClr val="A4A3A4"/>
          </p15:clr>
        </p15:guide>
        <p15:guide id="3" orient="horz" pos="240">
          <p15:clr>
            <a:srgbClr val="A4A3A4"/>
          </p15:clr>
        </p15:guide>
        <p15:guide id="4" orient="horz" pos="2794">
          <p15:clr>
            <a:srgbClr val="A4A3A4"/>
          </p15:clr>
        </p15:guide>
        <p15:guide id="5" orient="horz" pos="788">
          <p15:clr>
            <a:srgbClr val="A4A3A4"/>
          </p15:clr>
        </p15:guide>
        <p15:guide id="6" orient="horz" pos="940" userDrawn="1">
          <p15:clr>
            <a:srgbClr val="A4A3A4"/>
          </p15:clr>
        </p15:guide>
        <p15:guide id="7" orient="horz" pos="2573" userDrawn="1">
          <p15:clr>
            <a:srgbClr val="A4A3A4"/>
          </p15:clr>
        </p15:guide>
        <p15:guide id="8" pos="5513">
          <p15:clr>
            <a:srgbClr val="A4A3A4"/>
          </p15:clr>
        </p15:guide>
        <p15:guide id="9" pos="2880">
          <p15:clr>
            <a:srgbClr val="A4A3A4"/>
          </p15:clr>
        </p15:guide>
        <p15:guide id="10" pos="22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BE0F8E-67AA-960A-E3EB-56611E734E5F}" name="Isak Penttilä" initials="IP" userId="S::isak@MovitzPayments.onmicrosoft.com::d1a5bfb9-b74c-431d-9178-7c7cef6717d8" providerId="AD"/>
  <p188:author id="{DEC44CAD-9F74-6B5B-03B6-FBBBEC0C70A0}" name="Isak Penttilä" initials="IP" userId="476b9b1970817376" providerId="Windows Live"/>
  <p188:author id="{54C896E8-8F09-491E-E38E-BBAC6B3F086B}" name="Maria Brogren" initials="MB" userId="S::maria.brogren@npcouncil.org::3633e0ae-84f6-4845-af85-9d7910f9ae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an Ring" initials="KR" lastIdx="4" clrIdx="0">
    <p:extLst>
      <p:ext uri="{19B8F6BF-5375-455C-9EA6-DF929625EA0E}">
        <p15:presenceInfo xmlns:p15="http://schemas.microsoft.com/office/powerpoint/2012/main" userId="S::kri@fida.dk::c9702125-b28e-4608-b180-594f6eb825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6BF330-C9DF-4ACE-8B4E-EE850E2EE304}" v="71" dt="2026-03-27T07:50:24.339"/>
    <p1510:client id="{669169AE-264D-40A6-A6B2-AEA3B730886E}" v="3" dt="2026-03-26T08:07:13.772"/>
    <p1510:client id="{B8FFAF1F-AF21-49FA-A277-3768BCF8AB1B}" v="24" dt="2026-03-26T08:03:12.64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068"/>
        <p:guide orient="horz" pos="597"/>
        <p:guide orient="horz" pos="240"/>
        <p:guide orient="horz" pos="2794"/>
        <p:guide orient="horz" pos="788"/>
        <p:guide orient="horz" pos="940"/>
        <p:guide orient="horz" pos="2573"/>
        <p:guide pos="5513"/>
        <p:guide pos="2880"/>
        <p:guide pos="226"/>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handoutMaster" Target="handoutMasters/handoutMaster1.xml"/><Relationship Id="rId67"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a Åkerman" userId="4f31c80e-b890-45c4-b491-cee5642b9a6e" providerId="ADAL" clId="{2D2C7E82-279F-4130-8DE5-9104166986AE}"/>
    <pc:docChg chg="undo custSel addSld delSld modSld sldOrd">
      <pc:chgData name="Camilla Åkerman" userId="4f31c80e-b890-45c4-b491-cee5642b9a6e" providerId="ADAL" clId="{2D2C7E82-279F-4130-8DE5-9104166986AE}" dt="2026-03-26T08:03:12.645" v="472" actId="14100"/>
      <pc:docMkLst>
        <pc:docMk/>
      </pc:docMkLst>
      <pc:sldChg chg="add">
        <pc:chgData name="Camilla Åkerman" userId="4f31c80e-b890-45c4-b491-cee5642b9a6e" providerId="ADAL" clId="{2D2C7E82-279F-4130-8DE5-9104166986AE}" dt="2026-03-24T16:03:48.756" v="452"/>
        <pc:sldMkLst>
          <pc:docMk/>
          <pc:sldMk cId="2437538874" sldId="257"/>
        </pc:sldMkLst>
      </pc:sldChg>
      <pc:sldChg chg="add">
        <pc:chgData name="Camilla Åkerman" userId="4f31c80e-b890-45c4-b491-cee5642b9a6e" providerId="ADAL" clId="{2D2C7E82-279F-4130-8DE5-9104166986AE}" dt="2026-03-24T16:03:48.756" v="452"/>
        <pc:sldMkLst>
          <pc:docMk/>
          <pc:sldMk cId="2967825069" sldId="258"/>
        </pc:sldMkLst>
      </pc:sldChg>
      <pc:sldChg chg="add">
        <pc:chgData name="Camilla Åkerman" userId="4f31c80e-b890-45c4-b491-cee5642b9a6e" providerId="ADAL" clId="{2D2C7E82-279F-4130-8DE5-9104166986AE}" dt="2026-03-24T16:03:48.756" v="452"/>
        <pc:sldMkLst>
          <pc:docMk/>
          <pc:sldMk cId="3145278798" sldId="261"/>
        </pc:sldMkLst>
      </pc:sldChg>
      <pc:sldChg chg="add">
        <pc:chgData name="Camilla Åkerman" userId="4f31c80e-b890-45c4-b491-cee5642b9a6e" providerId="ADAL" clId="{2D2C7E82-279F-4130-8DE5-9104166986AE}" dt="2026-03-24T16:03:48.756" v="452"/>
        <pc:sldMkLst>
          <pc:docMk/>
          <pc:sldMk cId="3297235425" sldId="266"/>
        </pc:sldMkLst>
      </pc:sldChg>
      <pc:sldChg chg="add">
        <pc:chgData name="Camilla Åkerman" userId="4f31c80e-b890-45c4-b491-cee5642b9a6e" providerId="ADAL" clId="{2D2C7E82-279F-4130-8DE5-9104166986AE}" dt="2026-03-25T16:04:45.227" v="453"/>
        <pc:sldMkLst>
          <pc:docMk/>
          <pc:sldMk cId="4292707647" sldId="281"/>
        </pc:sldMkLst>
      </pc:sldChg>
      <pc:sldChg chg="add del">
        <pc:chgData name="Camilla Åkerman" userId="4f31c80e-b890-45c4-b491-cee5642b9a6e" providerId="ADAL" clId="{2D2C7E82-279F-4130-8DE5-9104166986AE}" dt="2026-03-24T07:57:36.457" v="450"/>
        <pc:sldMkLst>
          <pc:docMk/>
          <pc:sldMk cId="357465834" sldId="320"/>
        </pc:sldMkLst>
      </pc:sldChg>
      <pc:sldChg chg="add">
        <pc:chgData name="Camilla Åkerman" userId="4f31c80e-b890-45c4-b491-cee5642b9a6e" providerId="ADAL" clId="{2D2C7E82-279F-4130-8DE5-9104166986AE}" dt="2026-03-25T16:04:45.227" v="453"/>
        <pc:sldMkLst>
          <pc:docMk/>
          <pc:sldMk cId="2437590685" sldId="2134805246"/>
        </pc:sldMkLst>
      </pc:sldChg>
      <pc:sldChg chg="add">
        <pc:chgData name="Camilla Åkerman" userId="4f31c80e-b890-45c4-b491-cee5642b9a6e" providerId="ADAL" clId="{2D2C7E82-279F-4130-8DE5-9104166986AE}" dt="2026-03-25T16:04:45.227" v="453"/>
        <pc:sldMkLst>
          <pc:docMk/>
          <pc:sldMk cId="559221162" sldId="2134805280"/>
        </pc:sldMkLst>
      </pc:sldChg>
      <pc:sldChg chg="add">
        <pc:chgData name="Camilla Åkerman" userId="4f31c80e-b890-45c4-b491-cee5642b9a6e" providerId="ADAL" clId="{2D2C7E82-279F-4130-8DE5-9104166986AE}" dt="2026-03-24T16:03:48.756" v="452"/>
        <pc:sldMkLst>
          <pc:docMk/>
          <pc:sldMk cId="3276630462" sldId="2147377042"/>
        </pc:sldMkLst>
      </pc:sldChg>
      <pc:sldChg chg="modSp mod">
        <pc:chgData name="Camilla Åkerman" userId="4f31c80e-b890-45c4-b491-cee5642b9a6e" providerId="ADAL" clId="{2D2C7E82-279F-4130-8DE5-9104166986AE}" dt="2026-03-18T12:49:57.416" v="155" actId="11"/>
        <pc:sldMkLst>
          <pc:docMk/>
          <pc:sldMk cId="3831153813" sldId="2147377207"/>
        </pc:sldMkLst>
        <pc:spChg chg="mod">
          <ac:chgData name="Camilla Åkerman" userId="4f31c80e-b890-45c4-b491-cee5642b9a6e" providerId="ADAL" clId="{2D2C7E82-279F-4130-8DE5-9104166986AE}" dt="2026-03-18T12:49:57.416" v="155" actId="11"/>
          <ac:spMkLst>
            <pc:docMk/>
            <pc:sldMk cId="3831153813" sldId="2147377207"/>
            <ac:spMk id="10" creationId="{E2C13F72-79EE-419D-B7DC-F46FEB90AF67}"/>
          </ac:spMkLst>
        </pc:spChg>
      </pc:sldChg>
      <pc:sldChg chg="modSp mod">
        <pc:chgData name="Camilla Åkerman" userId="4f31c80e-b890-45c4-b491-cee5642b9a6e" providerId="ADAL" clId="{2D2C7E82-279F-4130-8DE5-9104166986AE}" dt="2026-03-26T08:03:12.645" v="472" actId="14100"/>
        <pc:sldMkLst>
          <pc:docMk/>
          <pc:sldMk cId="2736730244" sldId="2147377482"/>
        </pc:sldMkLst>
        <pc:spChg chg="mod">
          <ac:chgData name="Camilla Åkerman" userId="4f31c80e-b890-45c4-b491-cee5642b9a6e" providerId="ADAL" clId="{2D2C7E82-279F-4130-8DE5-9104166986AE}" dt="2026-03-26T08:03:07.838" v="471" actId="14100"/>
          <ac:spMkLst>
            <pc:docMk/>
            <pc:sldMk cId="2736730244" sldId="2147377482"/>
            <ac:spMk id="3" creationId="{B011BD63-9A5E-D468-854A-B1E93217E902}"/>
          </ac:spMkLst>
        </pc:spChg>
        <pc:spChg chg="mod">
          <ac:chgData name="Camilla Åkerman" userId="4f31c80e-b890-45c4-b491-cee5642b9a6e" providerId="ADAL" clId="{2D2C7E82-279F-4130-8DE5-9104166986AE}" dt="2026-03-26T08:03:12.645" v="472" actId="14100"/>
          <ac:spMkLst>
            <pc:docMk/>
            <pc:sldMk cId="2736730244" sldId="2147377482"/>
            <ac:spMk id="8" creationId="{FE483EB5-9878-0C9C-D733-C7DB947FC8FD}"/>
          </ac:spMkLst>
        </pc:spChg>
      </pc:sldChg>
      <pc:sldChg chg="add del">
        <pc:chgData name="Camilla Åkerman" userId="4f31c80e-b890-45c4-b491-cee5642b9a6e" providerId="ADAL" clId="{2D2C7E82-279F-4130-8DE5-9104166986AE}" dt="2026-03-24T07:57:36.457" v="450"/>
        <pc:sldMkLst>
          <pc:docMk/>
          <pc:sldMk cId="2565753753" sldId="2147479720"/>
        </pc:sldMkLst>
      </pc:sldChg>
      <pc:sldChg chg="add del">
        <pc:chgData name="Camilla Åkerman" userId="4f31c80e-b890-45c4-b491-cee5642b9a6e" providerId="ADAL" clId="{2D2C7E82-279F-4130-8DE5-9104166986AE}" dt="2026-03-24T07:57:36.457" v="450"/>
        <pc:sldMkLst>
          <pc:docMk/>
          <pc:sldMk cId="3018599506" sldId="2147479721"/>
        </pc:sldMkLst>
      </pc:sldChg>
      <pc:sldChg chg="modSp add mod">
        <pc:chgData name="Camilla Åkerman" userId="4f31c80e-b890-45c4-b491-cee5642b9a6e" providerId="ADAL" clId="{2D2C7E82-279F-4130-8DE5-9104166986AE}" dt="2026-03-18T12:51:01.184" v="163" actId="113"/>
        <pc:sldMkLst>
          <pc:docMk/>
          <pc:sldMk cId="2128199071" sldId="2147483614"/>
        </pc:sldMkLst>
        <pc:spChg chg="mod">
          <ac:chgData name="Camilla Åkerman" userId="4f31c80e-b890-45c4-b491-cee5642b9a6e" providerId="ADAL" clId="{2D2C7E82-279F-4130-8DE5-9104166986AE}" dt="2026-03-18T12:51:01.184" v="163" actId="113"/>
          <ac:spMkLst>
            <pc:docMk/>
            <pc:sldMk cId="2128199071" sldId="2147483614"/>
            <ac:spMk id="10" creationId="{CFDCBA5E-7C30-2805-AD72-24204C5B2341}"/>
          </ac:spMkLst>
        </pc:spChg>
      </pc:sldChg>
      <pc:sldChg chg="modSp add mod">
        <pc:chgData name="Camilla Åkerman" userId="4f31c80e-b890-45c4-b491-cee5642b9a6e" providerId="ADAL" clId="{2D2C7E82-279F-4130-8DE5-9104166986AE}" dt="2026-03-18T12:51:22.801" v="165" actId="113"/>
        <pc:sldMkLst>
          <pc:docMk/>
          <pc:sldMk cId="1827255864" sldId="2147483615"/>
        </pc:sldMkLst>
        <pc:spChg chg="mod">
          <ac:chgData name="Camilla Åkerman" userId="4f31c80e-b890-45c4-b491-cee5642b9a6e" providerId="ADAL" clId="{2D2C7E82-279F-4130-8DE5-9104166986AE}" dt="2026-03-18T12:51:22.801" v="165" actId="113"/>
          <ac:spMkLst>
            <pc:docMk/>
            <pc:sldMk cId="1827255864" sldId="2147483615"/>
            <ac:spMk id="10" creationId="{B55FF9E3-E829-849D-C87D-4590B77110BF}"/>
          </ac:spMkLst>
        </pc:spChg>
      </pc:sldChg>
      <pc:sldChg chg="modSp add mod">
        <pc:chgData name="Camilla Åkerman" userId="4f31c80e-b890-45c4-b491-cee5642b9a6e" providerId="ADAL" clId="{2D2C7E82-279F-4130-8DE5-9104166986AE}" dt="2026-03-18T12:53:17.126" v="231" actId="113"/>
        <pc:sldMkLst>
          <pc:docMk/>
          <pc:sldMk cId="4060197699" sldId="2147483616"/>
        </pc:sldMkLst>
        <pc:spChg chg="mod">
          <ac:chgData name="Camilla Åkerman" userId="4f31c80e-b890-45c4-b491-cee5642b9a6e" providerId="ADAL" clId="{2D2C7E82-279F-4130-8DE5-9104166986AE}" dt="2026-03-18T12:53:17.126" v="231" actId="113"/>
          <ac:spMkLst>
            <pc:docMk/>
            <pc:sldMk cId="4060197699" sldId="2147483616"/>
            <ac:spMk id="10" creationId="{68D6BA00-02EA-1998-DED6-963B27D07696}"/>
          </ac:spMkLst>
        </pc:spChg>
      </pc:sldChg>
      <pc:sldChg chg="modSp add del mod">
        <pc:chgData name="Camilla Åkerman" userId="4f31c80e-b890-45c4-b491-cee5642b9a6e" providerId="ADAL" clId="{2D2C7E82-279F-4130-8DE5-9104166986AE}" dt="2026-03-25T16:04:56.651" v="454" actId="47"/>
        <pc:sldMkLst>
          <pc:docMk/>
          <pc:sldMk cId="4169363798" sldId="2147483617"/>
        </pc:sldMkLst>
      </pc:sldChg>
      <pc:sldChg chg="modSp add mod">
        <pc:chgData name="Camilla Åkerman" userId="4f31c80e-b890-45c4-b491-cee5642b9a6e" providerId="ADAL" clId="{2D2C7E82-279F-4130-8DE5-9104166986AE}" dt="2026-03-18T12:53:02.774" v="229" actId="113"/>
        <pc:sldMkLst>
          <pc:docMk/>
          <pc:sldMk cId="3596112927" sldId="2147483618"/>
        </pc:sldMkLst>
        <pc:spChg chg="mod">
          <ac:chgData name="Camilla Åkerman" userId="4f31c80e-b890-45c4-b491-cee5642b9a6e" providerId="ADAL" clId="{2D2C7E82-279F-4130-8DE5-9104166986AE}" dt="2026-03-18T12:53:02.774" v="229" actId="113"/>
          <ac:spMkLst>
            <pc:docMk/>
            <pc:sldMk cId="3596112927" sldId="2147483618"/>
            <ac:spMk id="10" creationId="{F4DEEFF8-C8C0-BEB9-47B5-46340B865DC1}"/>
          </ac:spMkLst>
        </pc:spChg>
      </pc:sldChg>
      <pc:sldChg chg="modSp add mod">
        <pc:chgData name="Camilla Åkerman" userId="4f31c80e-b890-45c4-b491-cee5642b9a6e" providerId="ADAL" clId="{2D2C7E82-279F-4130-8DE5-9104166986AE}" dt="2026-03-18T12:53:44.367" v="237" actId="113"/>
        <pc:sldMkLst>
          <pc:docMk/>
          <pc:sldMk cId="276430481" sldId="2147483619"/>
        </pc:sldMkLst>
        <pc:spChg chg="mod">
          <ac:chgData name="Camilla Åkerman" userId="4f31c80e-b890-45c4-b491-cee5642b9a6e" providerId="ADAL" clId="{2D2C7E82-279F-4130-8DE5-9104166986AE}" dt="2026-03-18T12:53:44.367" v="237" actId="113"/>
          <ac:spMkLst>
            <pc:docMk/>
            <pc:sldMk cId="276430481" sldId="2147483619"/>
            <ac:spMk id="10" creationId="{9715C3DC-D264-81DC-3D55-6C4F7FFF125E}"/>
          </ac:spMkLst>
        </pc:spChg>
      </pc:sldChg>
      <pc:sldChg chg="modSp add mod">
        <pc:chgData name="Camilla Åkerman" userId="4f31c80e-b890-45c4-b491-cee5642b9a6e" providerId="ADAL" clId="{2D2C7E82-279F-4130-8DE5-9104166986AE}" dt="2026-03-18T12:53:56.811" v="239" actId="113"/>
        <pc:sldMkLst>
          <pc:docMk/>
          <pc:sldMk cId="1696317349" sldId="2147483620"/>
        </pc:sldMkLst>
        <pc:spChg chg="mod">
          <ac:chgData name="Camilla Åkerman" userId="4f31c80e-b890-45c4-b491-cee5642b9a6e" providerId="ADAL" clId="{2D2C7E82-279F-4130-8DE5-9104166986AE}" dt="2026-03-18T12:53:56.811" v="239" actId="113"/>
          <ac:spMkLst>
            <pc:docMk/>
            <pc:sldMk cId="1696317349" sldId="2147483620"/>
            <ac:spMk id="10" creationId="{113FEDF3-7D18-CCF9-EF76-19F34754C1FB}"/>
          </ac:spMkLst>
        </pc:spChg>
      </pc:sldChg>
      <pc:sldChg chg="modSp add mod">
        <pc:chgData name="Camilla Åkerman" userId="4f31c80e-b890-45c4-b491-cee5642b9a6e" providerId="ADAL" clId="{2D2C7E82-279F-4130-8DE5-9104166986AE}" dt="2026-03-18T12:54:17.349" v="243" actId="113"/>
        <pc:sldMkLst>
          <pc:docMk/>
          <pc:sldMk cId="3880911038" sldId="2147483621"/>
        </pc:sldMkLst>
        <pc:spChg chg="mod">
          <ac:chgData name="Camilla Åkerman" userId="4f31c80e-b890-45c4-b491-cee5642b9a6e" providerId="ADAL" clId="{2D2C7E82-279F-4130-8DE5-9104166986AE}" dt="2026-03-18T12:54:17.349" v="243" actId="113"/>
          <ac:spMkLst>
            <pc:docMk/>
            <pc:sldMk cId="3880911038" sldId="2147483621"/>
            <ac:spMk id="10" creationId="{DFE1F793-8CA9-BFA0-4475-E05AE45B1DBC}"/>
          </ac:spMkLst>
        </pc:spChg>
      </pc:sldChg>
      <pc:sldChg chg="modSp add mod">
        <pc:chgData name="Camilla Åkerman" userId="4f31c80e-b890-45c4-b491-cee5642b9a6e" providerId="ADAL" clId="{2D2C7E82-279F-4130-8DE5-9104166986AE}" dt="2026-03-18T12:54:50.113" v="247" actId="113"/>
        <pc:sldMkLst>
          <pc:docMk/>
          <pc:sldMk cId="275346691" sldId="2147483622"/>
        </pc:sldMkLst>
        <pc:spChg chg="mod">
          <ac:chgData name="Camilla Åkerman" userId="4f31c80e-b890-45c4-b491-cee5642b9a6e" providerId="ADAL" clId="{2D2C7E82-279F-4130-8DE5-9104166986AE}" dt="2026-03-18T12:54:50.113" v="247" actId="113"/>
          <ac:spMkLst>
            <pc:docMk/>
            <pc:sldMk cId="275346691" sldId="2147483622"/>
            <ac:spMk id="10" creationId="{D730F4F0-0732-BA91-9F8E-0A24C9E5BA0D}"/>
          </ac:spMkLst>
        </pc:spChg>
      </pc:sldChg>
      <pc:sldChg chg="modSp add mod">
        <pc:chgData name="Camilla Åkerman" userId="4f31c80e-b890-45c4-b491-cee5642b9a6e" providerId="ADAL" clId="{2D2C7E82-279F-4130-8DE5-9104166986AE}" dt="2026-03-18T12:55:12.587" v="251" actId="113"/>
        <pc:sldMkLst>
          <pc:docMk/>
          <pc:sldMk cId="341316055" sldId="2147483623"/>
        </pc:sldMkLst>
        <pc:spChg chg="mod">
          <ac:chgData name="Camilla Åkerman" userId="4f31c80e-b890-45c4-b491-cee5642b9a6e" providerId="ADAL" clId="{2D2C7E82-279F-4130-8DE5-9104166986AE}" dt="2026-03-18T12:55:12.587" v="251" actId="113"/>
          <ac:spMkLst>
            <pc:docMk/>
            <pc:sldMk cId="341316055" sldId="2147483623"/>
            <ac:spMk id="10" creationId="{D6FCB87C-4B86-5E32-1A81-F4E6A56CE014}"/>
          </ac:spMkLst>
        </pc:spChg>
      </pc:sldChg>
      <pc:sldChg chg="modSp add mod">
        <pc:chgData name="Camilla Åkerman" userId="4f31c80e-b890-45c4-b491-cee5642b9a6e" providerId="ADAL" clId="{2D2C7E82-279F-4130-8DE5-9104166986AE}" dt="2026-03-18T12:56:31.434" v="282" actId="113"/>
        <pc:sldMkLst>
          <pc:docMk/>
          <pc:sldMk cId="2143521396" sldId="2147483624"/>
        </pc:sldMkLst>
        <pc:spChg chg="mod">
          <ac:chgData name="Camilla Åkerman" userId="4f31c80e-b890-45c4-b491-cee5642b9a6e" providerId="ADAL" clId="{2D2C7E82-279F-4130-8DE5-9104166986AE}" dt="2026-03-18T12:56:31.434" v="282" actId="113"/>
          <ac:spMkLst>
            <pc:docMk/>
            <pc:sldMk cId="2143521396" sldId="2147483624"/>
            <ac:spMk id="10" creationId="{4965367C-4097-D48D-B867-BA92982F6A36}"/>
          </ac:spMkLst>
        </pc:spChg>
      </pc:sldChg>
      <pc:sldChg chg="modSp add mod">
        <pc:chgData name="Camilla Åkerman" userId="4f31c80e-b890-45c4-b491-cee5642b9a6e" providerId="ADAL" clId="{2D2C7E82-279F-4130-8DE5-9104166986AE}" dt="2026-03-18T12:56:53.611" v="288" actId="113"/>
        <pc:sldMkLst>
          <pc:docMk/>
          <pc:sldMk cId="907252700" sldId="2147483625"/>
        </pc:sldMkLst>
        <pc:spChg chg="mod">
          <ac:chgData name="Camilla Åkerman" userId="4f31c80e-b890-45c4-b491-cee5642b9a6e" providerId="ADAL" clId="{2D2C7E82-279F-4130-8DE5-9104166986AE}" dt="2026-03-18T12:56:53.611" v="288" actId="113"/>
          <ac:spMkLst>
            <pc:docMk/>
            <pc:sldMk cId="907252700" sldId="2147483625"/>
            <ac:spMk id="10" creationId="{EF744E9A-0E4B-1C43-41CC-93FEC45CC86E}"/>
          </ac:spMkLst>
        </pc:spChg>
      </pc:sldChg>
      <pc:sldChg chg="addSp delSp modSp new mod modClrScheme chgLayout">
        <pc:chgData name="Camilla Åkerman" userId="4f31c80e-b890-45c4-b491-cee5642b9a6e" providerId="ADAL" clId="{2D2C7E82-279F-4130-8DE5-9104166986AE}" dt="2026-03-26T08:00:50.376" v="467" actId="478"/>
        <pc:sldMkLst>
          <pc:docMk/>
          <pc:sldMk cId="2827028277" sldId="2147483626"/>
        </pc:sldMkLst>
        <pc:spChg chg="add del mod ord">
          <ac:chgData name="Camilla Åkerman" userId="4f31c80e-b890-45c4-b491-cee5642b9a6e" providerId="ADAL" clId="{2D2C7E82-279F-4130-8DE5-9104166986AE}" dt="2026-03-26T08:00:50.376" v="467" actId="478"/>
          <ac:spMkLst>
            <pc:docMk/>
            <pc:sldMk cId="2827028277" sldId="2147483626"/>
            <ac:spMk id="2" creationId="{525BB8B9-8394-4BCE-3CCE-F4B834136DB9}"/>
          </ac:spMkLst>
        </pc:spChg>
        <pc:spChg chg="mod ord">
          <ac:chgData name="Camilla Åkerman" userId="4f31c80e-b890-45c4-b491-cee5642b9a6e" providerId="ADAL" clId="{2D2C7E82-279F-4130-8DE5-9104166986AE}" dt="2026-03-26T08:00:25.751" v="459" actId="700"/>
          <ac:spMkLst>
            <pc:docMk/>
            <pc:sldMk cId="2827028277" sldId="2147483626"/>
            <ac:spMk id="5" creationId="{EB8B2A2B-734D-9F15-3AD0-71FB9D1F1611}"/>
          </ac:spMkLst>
        </pc:spChg>
        <pc:spChg chg="mod ord">
          <ac:chgData name="Camilla Åkerman" userId="4f31c80e-b890-45c4-b491-cee5642b9a6e" providerId="ADAL" clId="{2D2C7E82-279F-4130-8DE5-9104166986AE}" dt="2026-03-26T08:00:25.751" v="459" actId="700"/>
          <ac:spMkLst>
            <pc:docMk/>
            <pc:sldMk cId="2827028277" sldId="2147483626"/>
            <ac:spMk id="6" creationId="{19EFCA84-F50B-2CA0-38EA-C2CB945CD4CD}"/>
          </ac:spMkLst>
        </pc:spChg>
        <pc:spChg chg="mod ord">
          <ac:chgData name="Camilla Åkerman" userId="4f31c80e-b890-45c4-b491-cee5642b9a6e" providerId="ADAL" clId="{2D2C7E82-279F-4130-8DE5-9104166986AE}" dt="2026-03-26T08:00:25.751" v="459" actId="700"/>
          <ac:spMkLst>
            <pc:docMk/>
            <pc:sldMk cId="2827028277" sldId="2147483626"/>
            <ac:spMk id="7" creationId="{B0330427-3D78-5A2A-35C0-50095818CB43}"/>
          </ac:spMkLst>
        </pc:spChg>
        <pc:spChg chg="add mod ord">
          <ac:chgData name="Camilla Åkerman" userId="4f31c80e-b890-45c4-b491-cee5642b9a6e" providerId="ADAL" clId="{2D2C7E82-279F-4130-8DE5-9104166986AE}" dt="2026-03-26T08:00:25.772" v="460" actId="27636"/>
          <ac:spMkLst>
            <pc:docMk/>
            <pc:sldMk cId="2827028277" sldId="2147483626"/>
            <ac:spMk id="8" creationId="{6FBE430E-91EB-C831-CCB9-B21F9721F1AF}"/>
          </ac:spMkLst>
        </pc:spChg>
        <pc:spChg chg="add mod ord">
          <ac:chgData name="Camilla Åkerman" userId="4f31c80e-b890-45c4-b491-cee5642b9a6e" providerId="ADAL" clId="{2D2C7E82-279F-4130-8DE5-9104166986AE}" dt="2026-03-26T08:00:25.751" v="459" actId="700"/>
          <ac:spMkLst>
            <pc:docMk/>
            <pc:sldMk cId="2827028277" sldId="2147483626"/>
            <ac:spMk id="11" creationId="{24B24937-AC68-B32B-3617-D3E12440F386}"/>
          </ac:spMkLst>
        </pc:spChg>
        <pc:picChg chg="add mod">
          <ac:chgData name="Camilla Åkerman" userId="4f31c80e-b890-45c4-b491-cee5642b9a6e" providerId="ADAL" clId="{2D2C7E82-279F-4130-8DE5-9104166986AE}" dt="2026-03-26T08:00:43.894" v="466" actId="14100"/>
          <ac:picMkLst>
            <pc:docMk/>
            <pc:sldMk cId="2827028277" sldId="2147483626"/>
            <ac:picMk id="4" creationId="{64518F39-6546-4ECA-B26E-4EF27B7E4AE6}"/>
          </ac:picMkLst>
        </pc:picChg>
      </pc:sldChg>
      <pc:sldChg chg="add">
        <pc:chgData name="Camilla Åkerman" userId="4f31c80e-b890-45c4-b491-cee5642b9a6e" providerId="ADAL" clId="{2D2C7E82-279F-4130-8DE5-9104166986AE}" dt="2026-03-25T16:04:45.227" v="453"/>
        <pc:sldMkLst>
          <pc:docMk/>
          <pc:sldMk cId="2550904520" sldId="2147483627"/>
        </pc:sldMkLst>
      </pc:sldChg>
      <pc:sldChg chg="addSp delSp new del mod">
        <pc:chgData name="Camilla Åkerman" userId="4f31c80e-b890-45c4-b491-cee5642b9a6e" providerId="ADAL" clId="{2D2C7E82-279F-4130-8DE5-9104166986AE}" dt="2026-03-26T08:00:13.783" v="458" actId="47"/>
        <pc:sldMkLst>
          <pc:docMk/>
          <pc:sldMk cId="2103431485" sldId="2147483628"/>
        </pc:sldMkLst>
        <pc:picChg chg="add del">
          <ac:chgData name="Camilla Åkerman" userId="4f31c80e-b890-45c4-b491-cee5642b9a6e" providerId="ADAL" clId="{2D2C7E82-279F-4130-8DE5-9104166986AE}" dt="2026-03-26T08:00:11.383" v="457" actId="22"/>
          <ac:picMkLst>
            <pc:docMk/>
            <pc:sldMk cId="2103431485" sldId="2147483628"/>
            <ac:picMk id="8" creationId="{6CB61A4B-784D-0140-5394-297F6C77B0DC}"/>
          </ac:picMkLst>
        </pc:picChg>
      </pc:sldChg>
    </pc:docChg>
  </pc:docChgLst>
  <pc:docChgLst>
    <pc:chgData name="Maria Brogren" userId="3633e0ae-84f6-4845-af85-9d7910f9aea0" providerId="ADAL" clId="{957B8CE0-BEC3-4F6E-9C46-6EB6AF0C6541}"/>
    <pc:docChg chg="undo custSel addSld delSld modSld sldOrd">
      <pc:chgData name="Maria Brogren" userId="3633e0ae-84f6-4845-af85-9d7910f9aea0" providerId="ADAL" clId="{957B8CE0-BEC3-4F6E-9C46-6EB6AF0C6541}" dt="2026-03-27T07:50:24.337" v="1940"/>
      <pc:docMkLst>
        <pc:docMk/>
      </pc:docMkLst>
      <pc:sldChg chg="modSp del modAnim">
        <pc:chgData name="Maria Brogren" userId="3633e0ae-84f6-4845-af85-9d7910f9aea0" providerId="ADAL" clId="{957B8CE0-BEC3-4F6E-9C46-6EB6AF0C6541}" dt="2026-03-26T08:08:04.208" v="1921" actId="47"/>
        <pc:sldMkLst>
          <pc:docMk/>
          <pc:sldMk cId="3629433398" sldId="2147377511"/>
        </pc:sldMkLst>
      </pc:sldChg>
      <pc:sldChg chg="ord">
        <pc:chgData name="Maria Brogren" userId="3633e0ae-84f6-4845-af85-9d7910f9aea0" providerId="ADAL" clId="{957B8CE0-BEC3-4F6E-9C46-6EB6AF0C6541}" dt="2026-03-27T07:50:23.557" v="1939" actId="20578"/>
        <pc:sldMkLst>
          <pc:docMk/>
          <pc:sldMk cId="3416883106" sldId="2147377512"/>
        </pc:sldMkLst>
      </pc:sldChg>
      <pc:sldChg chg="modSp mod">
        <pc:chgData name="Maria Brogren" userId="3633e0ae-84f6-4845-af85-9d7910f9aea0" providerId="ADAL" clId="{957B8CE0-BEC3-4F6E-9C46-6EB6AF0C6541}" dt="2026-03-23T09:27:41.502" v="3" actId="1076"/>
        <pc:sldMkLst>
          <pc:docMk/>
          <pc:sldMk cId="288421399" sldId="2147377608"/>
        </pc:sldMkLst>
        <pc:spChg chg="mod">
          <ac:chgData name="Maria Brogren" userId="3633e0ae-84f6-4845-af85-9d7910f9aea0" providerId="ADAL" clId="{957B8CE0-BEC3-4F6E-9C46-6EB6AF0C6541}" dt="2026-03-23T09:27:41.502" v="3" actId="1076"/>
          <ac:spMkLst>
            <pc:docMk/>
            <pc:sldMk cId="288421399" sldId="2147377608"/>
            <ac:spMk id="3" creationId="{7109612F-19F9-B7CD-552D-E26223B4309B}"/>
          </ac:spMkLst>
        </pc:spChg>
        <pc:spChg chg="mod">
          <ac:chgData name="Maria Brogren" userId="3633e0ae-84f6-4845-af85-9d7910f9aea0" providerId="ADAL" clId="{957B8CE0-BEC3-4F6E-9C46-6EB6AF0C6541}" dt="2026-03-23T09:27:37.624" v="2" actId="1076"/>
          <ac:spMkLst>
            <pc:docMk/>
            <pc:sldMk cId="288421399" sldId="2147377608"/>
            <ac:spMk id="7" creationId="{EBE984D6-3748-0E0D-5643-ADECACFC5538}"/>
          </ac:spMkLst>
        </pc:spChg>
      </pc:sldChg>
      <pc:sldChg chg="modSp mod">
        <pc:chgData name="Maria Brogren" userId="3633e0ae-84f6-4845-af85-9d7910f9aea0" providerId="ADAL" clId="{957B8CE0-BEC3-4F6E-9C46-6EB6AF0C6541}" dt="2026-03-23T09:44:29.824" v="26" actId="122"/>
        <pc:sldMkLst>
          <pc:docMk/>
          <pc:sldMk cId="15202119" sldId="2147377639"/>
        </pc:sldMkLst>
        <pc:graphicFrameChg chg="modGraphic">
          <ac:chgData name="Maria Brogren" userId="3633e0ae-84f6-4845-af85-9d7910f9aea0" providerId="ADAL" clId="{957B8CE0-BEC3-4F6E-9C46-6EB6AF0C6541}" dt="2026-03-23T09:44:29.824" v="26" actId="122"/>
          <ac:graphicFrameMkLst>
            <pc:docMk/>
            <pc:sldMk cId="15202119" sldId="2147377639"/>
            <ac:graphicFrameMk id="7" creationId="{230B62CA-8298-ABA7-BED8-D8511C0C27CA}"/>
          </ac:graphicFrameMkLst>
        </pc:graphicFrameChg>
      </pc:sldChg>
      <pc:sldChg chg="modSp mod">
        <pc:chgData name="Maria Brogren" userId="3633e0ae-84f6-4845-af85-9d7910f9aea0" providerId="ADAL" clId="{957B8CE0-BEC3-4F6E-9C46-6EB6AF0C6541}" dt="2026-03-23T09:32:49.650" v="18" actId="1076"/>
        <pc:sldMkLst>
          <pc:docMk/>
          <pc:sldMk cId="3845407934" sldId="2147377702"/>
        </pc:sldMkLst>
        <pc:spChg chg="mod">
          <ac:chgData name="Maria Brogren" userId="3633e0ae-84f6-4845-af85-9d7910f9aea0" providerId="ADAL" clId="{957B8CE0-BEC3-4F6E-9C46-6EB6AF0C6541}" dt="2026-03-23T09:32:49.650" v="18" actId="1076"/>
          <ac:spMkLst>
            <pc:docMk/>
            <pc:sldMk cId="3845407934" sldId="2147377702"/>
            <ac:spMk id="13" creationId="{A3B20268-F1C7-9F7F-3BF4-633C666F09B3}"/>
          </ac:spMkLst>
        </pc:spChg>
        <pc:spChg chg="mod">
          <ac:chgData name="Maria Brogren" userId="3633e0ae-84f6-4845-af85-9d7910f9aea0" providerId="ADAL" clId="{957B8CE0-BEC3-4F6E-9C46-6EB6AF0C6541}" dt="2026-03-23T09:32:45.380" v="17" actId="1076"/>
          <ac:spMkLst>
            <pc:docMk/>
            <pc:sldMk cId="3845407934" sldId="2147377702"/>
            <ac:spMk id="14" creationId="{00595C26-CF94-8495-CB75-EE102A0A9FD5}"/>
          </ac:spMkLst>
        </pc:spChg>
      </pc:sldChg>
      <pc:sldChg chg="modSp mod modNotesTx">
        <pc:chgData name="Maria Brogren" userId="3633e0ae-84f6-4845-af85-9d7910f9aea0" providerId="ADAL" clId="{957B8CE0-BEC3-4F6E-9C46-6EB6AF0C6541}" dt="2026-03-26T07:17:37.649" v="1451" actId="20577"/>
        <pc:sldMkLst>
          <pc:docMk/>
          <pc:sldMk cId="2114397112" sldId="2147377847"/>
        </pc:sldMkLst>
        <pc:graphicFrameChg chg="modGraphic">
          <ac:chgData name="Maria Brogren" userId="3633e0ae-84f6-4845-af85-9d7910f9aea0" providerId="ADAL" clId="{957B8CE0-BEC3-4F6E-9C46-6EB6AF0C6541}" dt="2026-03-25T12:01:02.657" v="51" actId="113"/>
          <ac:graphicFrameMkLst>
            <pc:docMk/>
            <pc:sldMk cId="2114397112" sldId="2147377847"/>
            <ac:graphicFrameMk id="7" creationId="{278DDAFC-EF8E-4774-646C-B51E0C465516}"/>
          </ac:graphicFrameMkLst>
        </pc:graphicFrameChg>
      </pc:sldChg>
      <pc:sldChg chg="modSp mod modNotesTx">
        <pc:chgData name="Maria Brogren" userId="3633e0ae-84f6-4845-af85-9d7910f9aea0" providerId="ADAL" clId="{957B8CE0-BEC3-4F6E-9C46-6EB6AF0C6541}" dt="2026-03-26T07:41:20.227" v="1920" actId="20577"/>
        <pc:sldMkLst>
          <pc:docMk/>
          <pc:sldMk cId="103622869" sldId="2147377848"/>
        </pc:sldMkLst>
        <pc:graphicFrameChg chg="mod modGraphic">
          <ac:chgData name="Maria Brogren" userId="3633e0ae-84f6-4845-af85-9d7910f9aea0" providerId="ADAL" clId="{957B8CE0-BEC3-4F6E-9C46-6EB6AF0C6541}" dt="2026-03-26T07:25:11.398" v="1516" actId="20577"/>
          <ac:graphicFrameMkLst>
            <pc:docMk/>
            <pc:sldMk cId="103622869" sldId="2147377848"/>
            <ac:graphicFrameMk id="7" creationId="{EFDD2DF5-A366-36FF-BE46-81B96CC3920E}"/>
          </ac:graphicFrameMkLst>
        </pc:graphicFrameChg>
      </pc:sldChg>
      <pc:sldChg chg="modSp mod modNotesTx">
        <pc:chgData name="Maria Brogren" userId="3633e0ae-84f6-4845-af85-9d7910f9aea0" providerId="ADAL" clId="{957B8CE0-BEC3-4F6E-9C46-6EB6AF0C6541}" dt="2026-03-26T07:01:32.568" v="728" actId="20577"/>
        <pc:sldMkLst>
          <pc:docMk/>
          <pc:sldMk cId="33172425" sldId="2147377925"/>
        </pc:sldMkLst>
        <pc:graphicFrameChg chg="modGraphic">
          <ac:chgData name="Maria Brogren" userId="3633e0ae-84f6-4845-af85-9d7910f9aea0" providerId="ADAL" clId="{957B8CE0-BEC3-4F6E-9C46-6EB6AF0C6541}" dt="2026-03-25T12:28:54.837" v="178" actId="20577"/>
          <ac:graphicFrameMkLst>
            <pc:docMk/>
            <pc:sldMk cId="33172425" sldId="2147377925"/>
            <ac:graphicFrameMk id="7" creationId="{A1AFD967-002C-C6E5-294F-68AA819A81EB}"/>
          </ac:graphicFrameMkLst>
        </pc:graphicFrameChg>
      </pc:sldChg>
      <pc:sldChg chg="modSp mod">
        <pc:chgData name="Maria Brogren" userId="3633e0ae-84f6-4845-af85-9d7910f9aea0" providerId="ADAL" clId="{957B8CE0-BEC3-4F6E-9C46-6EB6AF0C6541}" dt="2026-03-23T09:43:00.882" v="20" actId="12"/>
        <pc:sldMkLst>
          <pc:docMk/>
          <pc:sldMk cId="4231002756" sldId="2147377926"/>
        </pc:sldMkLst>
        <pc:graphicFrameChg chg="modGraphic">
          <ac:chgData name="Maria Brogren" userId="3633e0ae-84f6-4845-af85-9d7910f9aea0" providerId="ADAL" clId="{957B8CE0-BEC3-4F6E-9C46-6EB6AF0C6541}" dt="2026-03-23T09:43:00.882" v="20" actId="12"/>
          <ac:graphicFrameMkLst>
            <pc:docMk/>
            <pc:sldMk cId="4231002756" sldId="2147377926"/>
            <ac:graphicFrameMk id="8" creationId="{9169288F-ED12-4511-9886-5F87EDB5E2AA}"/>
          </ac:graphicFrameMkLst>
        </pc:graphicFrameChg>
      </pc:sldChg>
      <pc:sldChg chg="modSp mod">
        <pc:chgData name="Maria Brogren" userId="3633e0ae-84f6-4845-af85-9d7910f9aea0" providerId="ADAL" clId="{957B8CE0-BEC3-4F6E-9C46-6EB6AF0C6541}" dt="2026-03-25T12:23:51.752" v="150" actId="5793"/>
        <pc:sldMkLst>
          <pc:docMk/>
          <pc:sldMk cId="809337695" sldId="2147481130"/>
        </pc:sldMkLst>
        <pc:spChg chg="mod">
          <ac:chgData name="Maria Brogren" userId="3633e0ae-84f6-4845-af85-9d7910f9aea0" providerId="ADAL" clId="{957B8CE0-BEC3-4F6E-9C46-6EB6AF0C6541}" dt="2026-03-25T12:23:51.752" v="150" actId="5793"/>
          <ac:spMkLst>
            <pc:docMk/>
            <pc:sldMk cId="809337695" sldId="2147481130"/>
            <ac:spMk id="3" creationId="{09CCD1C4-0F53-A92C-E70B-F42727497F7E}"/>
          </ac:spMkLst>
        </pc:spChg>
      </pc:sldChg>
      <pc:sldChg chg="add del ord">
        <pc:chgData name="Maria Brogren" userId="3633e0ae-84f6-4845-af85-9d7910f9aea0" providerId="ADAL" clId="{957B8CE0-BEC3-4F6E-9C46-6EB6AF0C6541}" dt="2026-03-27T07:50:24.337" v="1940"/>
        <pc:sldMkLst>
          <pc:docMk/>
          <pc:sldMk cId="1763435176" sldId="2147481134"/>
        </pc:sldMkLst>
      </pc:sldChg>
      <pc:sldChg chg="modSp mod">
        <pc:chgData name="Maria Brogren" userId="3633e0ae-84f6-4845-af85-9d7910f9aea0" providerId="ADAL" clId="{957B8CE0-BEC3-4F6E-9C46-6EB6AF0C6541}" dt="2026-03-23T09:32:28.589" v="15" actId="1076"/>
        <pc:sldMkLst>
          <pc:docMk/>
          <pc:sldMk cId="1050938502" sldId="2147481144"/>
        </pc:sldMkLst>
        <pc:spChg chg="mod">
          <ac:chgData name="Maria Brogren" userId="3633e0ae-84f6-4845-af85-9d7910f9aea0" providerId="ADAL" clId="{957B8CE0-BEC3-4F6E-9C46-6EB6AF0C6541}" dt="2026-03-23T09:32:28.589" v="15" actId="1076"/>
          <ac:spMkLst>
            <pc:docMk/>
            <pc:sldMk cId="1050938502" sldId="2147481144"/>
            <ac:spMk id="3" creationId="{04D67D1B-EA5E-0DE1-80E7-CCAF61BABAEC}"/>
          </ac:spMkLst>
        </pc:spChg>
        <pc:spChg chg="mod">
          <ac:chgData name="Maria Brogren" userId="3633e0ae-84f6-4845-af85-9d7910f9aea0" providerId="ADAL" clId="{957B8CE0-BEC3-4F6E-9C46-6EB6AF0C6541}" dt="2026-03-23T09:32:25.803" v="14" actId="1076"/>
          <ac:spMkLst>
            <pc:docMk/>
            <pc:sldMk cId="1050938502" sldId="2147481144"/>
            <ac:spMk id="4" creationId="{D4EEE751-7907-2025-4E1E-88B7A2AEA6F7}"/>
          </ac:spMkLst>
        </pc:spChg>
      </pc:sldChg>
      <pc:sldChg chg="add del ord">
        <pc:chgData name="Maria Brogren" userId="3633e0ae-84f6-4845-af85-9d7910f9aea0" providerId="ADAL" clId="{957B8CE0-BEC3-4F6E-9C46-6EB6AF0C6541}" dt="2026-03-27T07:50:24.337" v="1940"/>
        <pc:sldMkLst>
          <pc:docMk/>
          <pc:sldMk cId="985875367" sldId="2147483635"/>
        </pc:sldMkLst>
      </pc:sldChg>
      <pc:sldChg chg="add del">
        <pc:chgData name="Maria Brogren" userId="3633e0ae-84f6-4845-af85-9d7910f9aea0" providerId="ADAL" clId="{957B8CE0-BEC3-4F6E-9C46-6EB6AF0C6541}" dt="2026-03-27T07:50:18.820" v="1938"/>
        <pc:sldMkLst>
          <pc:docMk/>
          <pc:sldMk cId="210555110" sldId="2147483637"/>
        </pc:sldMkLst>
      </pc:sldChg>
    </pc:docChg>
  </pc:docChgLst>
  <pc:docChgLst>
    <pc:chgData name="Johanna Blomgren" userId="0d2f0da0-edf7-4138-88a9-86bcd24d0259" providerId="ADAL" clId="{2D305C08-F8F9-406C-A697-17659BB1EDFB}"/>
    <pc:docChg chg="addSld modSld">
      <pc:chgData name="Johanna Blomgren" userId="0d2f0da0-edf7-4138-88a9-86bcd24d0259" providerId="ADAL" clId="{2D305C08-F8F9-406C-A697-17659BB1EDFB}" dt="2026-03-26T08:07:13.772" v="2" actId="20577"/>
      <pc:docMkLst>
        <pc:docMk/>
      </pc:docMkLst>
      <pc:sldChg chg="modSp add mod">
        <pc:chgData name="Johanna Blomgren" userId="0d2f0da0-edf7-4138-88a9-86bcd24d0259" providerId="ADAL" clId="{2D305C08-F8F9-406C-A697-17659BB1EDFB}" dt="2026-03-26T08:07:13.772" v="2" actId="20577"/>
        <pc:sldMkLst>
          <pc:docMk/>
          <pc:sldMk cId="3416883106" sldId="2147377512"/>
        </pc:sldMkLst>
        <pc:spChg chg="mod">
          <ac:chgData name="Johanna Blomgren" userId="0d2f0da0-edf7-4138-88a9-86bcd24d0259" providerId="ADAL" clId="{2D305C08-F8F9-406C-A697-17659BB1EDFB}" dt="2026-03-26T08:07:13.772" v="2" actId="20577"/>
          <ac:spMkLst>
            <pc:docMk/>
            <pc:sldMk cId="3416883106" sldId="2147377512"/>
            <ac:spMk id="14" creationId="{64FBAFC1-1BED-76A6-6298-5EBF13EE880C}"/>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660838" y="174037"/>
            <a:ext cx="4302919" cy="339883"/>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4963758" y="169942"/>
            <a:ext cx="4302919" cy="339883"/>
          </a:xfrm>
          <a:prstGeom prst="rect">
            <a:avLst/>
          </a:prstGeom>
        </p:spPr>
        <p:txBody>
          <a:bodyPr vert="horz" lIns="91440" tIns="45720" rIns="91440" bIns="45720" rtlCol="0"/>
          <a:lstStyle>
            <a:lvl1pPr algn="r">
              <a:defRPr sz="1200"/>
            </a:lvl1pPr>
          </a:lstStyle>
          <a:p>
            <a:fld id="{A606E60D-8061-45C8-976D-BF56864BDF59}" type="datetime1">
              <a:rPr lang="sv-SE" smtClean="0"/>
              <a:t>2026-03-27</a:t>
            </a:fld>
            <a:endParaRPr lang="sv-SE"/>
          </a:p>
        </p:txBody>
      </p:sp>
      <p:sp>
        <p:nvSpPr>
          <p:cNvPr id="4" name="Platshållare för sidfot 3"/>
          <p:cNvSpPr>
            <a:spLocks noGrp="1"/>
          </p:cNvSpPr>
          <p:nvPr>
            <p:ph type="ftr" sz="quarter" idx="2"/>
          </p:nvPr>
        </p:nvSpPr>
        <p:spPr>
          <a:xfrm>
            <a:off x="-1" y="6341951"/>
            <a:ext cx="9927515" cy="339883"/>
          </a:xfrm>
          <a:prstGeom prst="rect">
            <a:avLst/>
          </a:prstGeom>
        </p:spPr>
        <p:txBody>
          <a:bodyPr vert="horz" lIns="91440" tIns="45720" rIns="91440" bIns="45720" rtlCol="0" anchor="b"/>
          <a:lstStyle>
            <a:lvl1pPr algn="l">
              <a:defRPr sz="1200"/>
            </a:lvl1pPr>
          </a:lstStyle>
          <a:p>
            <a:pPr algn="ctr"/>
            <a:endParaRPr lang="sv-SE"/>
          </a:p>
        </p:txBody>
      </p:sp>
      <p:sp>
        <p:nvSpPr>
          <p:cNvPr id="5" name="Platshållare för bildnummer 4"/>
          <p:cNvSpPr>
            <a:spLocks noGrp="1"/>
          </p:cNvSpPr>
          <p:nvPr>
            <p:ph type="sldNum" sz="quarter" idx="3"/>
          </p:nvPr>
        </p:nvSpPr>
        <p:spPr>
          <a:xfrm>
            <a:off x="4963758" y="6341951"/>
            <a:ext cx="4302919" cy="339883"/>
          </a:xfrm>
          <a:prstGeom prst="rect">
            <a:avLst/>
          </a:prstGeom>
        </p:spPr>
        <p:txBody>
          <a:bodyPr vert="horz" lIns="91440" tIns="45720" rIns="91440" bIns="45720" rtlCol="0" anchor="b"/>
          <a:lstStyle>
            <a:lvl1pPr algn="r">
              <a:defRPr sz="1200"/>
            </a:lvl1pPr>
          </a:lstStyle>
          <a:p>
            <a:fld id="{860E04BA-0720-B041-AACC-AA3AF1BEF570}" type="slidenum">
              <a:t>‹#›</a:t>
            </a:fld>
            <a:endParaRPr lang="sv-SE"/>
          </a:p>
        </p:txBody>
      </p:sp>
      <p:pic>
        <p:nvPicPr>
          <p:cNvPr id="6" name="Bildobjekt 5">
            <a:extLst>
              <a:ext uri="{FF2B5EF4-FFF2-40B4-BE49-F238E27FC236}">
                <a16:creationId xmlns:a16="http://schemas.microsoft.com/office/drawing/2014/main" id="{6B15FEB4-6F33-4C70-95DF-E7C50AF8C3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103" y="6266707"/>
            <a:ext cx="2043749" cy="379810"/>
          </a:xfrm>
          <a:prstGeom prst="rect">
            <a:avLst/>
          </a:prstGeom>
        </p:spPr>
      </p:pic>
    </p:spTree>
    <p:extLst>
      <p:ext uri="{BB962C8B-B14F-4D97-AF65-F5344CB8AC3E}">
        <p14:creationId xmlns:p14="http://schemas.microsoft.com/office/powerpoint/2010/main" val="384187005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551659" y="169943"/>
            <a:ext cx="4302919" cy="2811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075239" y="169943"/>
            <a:ext cx="4302919" cy="281175"/>
          </a:xfrm>
          <a:prstGeom prst="rect">
            <a:avLst/>
          </a:prstGeom>
        </p:spPr>
        <p:txBody>
          <a:bodyPr vert="horz" lIns="91440" tIns="45720" rIns="91440" bIns="45720" rtlCol="0"/>
          <a:lstStyle>
            <a:lvl1pPr algn="r">
              <a:defRPr sz="1200"/>
            </a:lvl1pPr>
          </a:lstStyle>
          <a:p>
            <a:fld id="{10163ACF-5542-4D48-AD21-C4535F21D93E}" type="datetime1">
              <a:rPr lang="sv-SE" smtClean="0"/>
              <a:t>2026-03-27</a:t>
            </a:fld>
            <a:endParaRPr lang="sv-SE"/>
          </a:p>
        </p:txBody>
      </p:sp>
      <p:sp>
        <p:nvSpPr>
          <p:cNvPr id="4" name="Platshållare för bildobjekt 3"/>
          <p:cNvSpPr>
            <a:spLocks noGrp="1" noRot="1" noChangeAspect="1"/>
          </p:cNvSpPr>
          <p:nvPr>
            <p:ph type="sldImg" idx="2"/>
          </p:nvPr>
        </p:nvSpPr>
        <p:spPr>
          <a:xfrm>
            <a:off x="2700338" y="509588"/>
            <a:ext cx="4529137" cy="2547937"/>
          </a:xfrm>
          <a:prstGeom prst="rect">
            <a:avLst/>
          </a:prstGeom>
          <a:noFill/>
          <a:ln w="12700">
            <a:solidFill>
              <a:schemeClr val="tx1"/>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92982" y="3228896"/>
            <a:ext cx="7943850" cy="2979102"/>
          </a:xfrm>
          <a:prstGeom prst="rect">
            <a:avLst/>
          </a:prstGeom>
        </p:spPr>
        <p:txBody>
          <a:bodyPr vert="horz" lIns="91440" tIns="45720" rIns="91440" bIns="45720" rtlCol="0"/>
          <a:lstStyle/>
          <a:p>
            <a:pPr lvl="0"/>
            <a:r>
              <a:rPr lang="en-GB" err="1"/>
              <a:t>Klicka</a:t>
            </a:r>
            <a:r>
              <a:rPr lang="en-GB"/>
              <a:t> </a:t>
            </a:r>
            <a:r>
              <a:rPr lang="en-GB" err="1"/>
              <a:t>här</a:t>
            </a:r>
            <a:r>
              <a:rPr lang="en-GB"/>
              <a:t> </a:t>
            </a:r>
            <a:r>
              <a:rPr lang="en-GB" err="1"/>
              <a:t>för</a:t>
            </a:r>
            <a:r>
              <a:rPr lang="en-GB"/>
              <a:t> </a:t>
            </a:r>
            <a:r>
              <a:rPr lang="en-GB" err="1"/>
              <a:t>att</a:t>
            </a:r>
            <a:r>
              <a:rPr lang="en-GB"/>
              <a:t> </a:t>
            </a:r>
            <a:r>
              <a:rPr lang="en-GB" err="1"/>
              <a:t>ändra</a:t>
            </a:r>
            <a:r>
              <a:rPr lang="en-GB"/>
              <a:t> format </a:t>
            </a:r>
            <a:r>
              <a:rPr lang="en-GB" err="1"/>
              <a:t>på</a:t>
            </a:r>
            <a:r>
              <a:rPr lang="en-GB"/>
              <a:t> </a:t>
            </a:r>
            <a:r>
              <a:rPr lang="en-GB" err="1"/>
              <a:t>bakgrundstexten</a:t>
            </a:r>
            <a:endParaRPr lang="en-GB"/>
          </a:p>
          <a:p>
            <a:pPr lvl="1"/>
            <a:r>
              <a:rPr lang="en-GB" err="1"/>
              <a:t>Nivå</a:t>
            </a:r>
            <a:r>
              <a:rPr lang="en-GB"/>
              <a:t> </a:t>
            </a:r>
            <a:r>
              <a:rPr lang="en-GB" err="1"/>
              <a:t>två</a:t>
            </a:r>
            <a:endParaRPr lang="en-GB"/>
          </a:p>
          <a:p>
            <a:pPr lvl="2"/>
            <a:r>
              <a:rPr lang="en-GB" err="1"/>
              <a:t>Nivå</a:t>
            </a:r>
            <a:r>
              <a:rPr lang="en-GB"/>
              <a:t> </a:t>
            </a:r>
            <a:r>
              <a:rPr lang="en-GB" err="1"/>
              <a:t>tre</a:t>
            </a:r>
            <a:endParaRPr lang="en-GB"/>
          </a:p>
          <a:p>
            <a:pPr lvl="3"/>
            <a:r>
              <a:rPr lang="en-GB" err="1"/>
              <a:t>Nivå</a:t>
            </a:r>
            <a:r>
              <a:rPr lang="en-GB"/>
              <a:t> </a:t>
            </a:r>
            <a:r>
              <a:rPr lang="en-GB" err="1"/>
              <a:t>fyra</a:t>
            </a:r>
            <a:endParaRPr lang="en-GB"/>
          </a:p>
          <a:p>
            <a:pPr lvl="4"/>
            <a:r>
              <a:rPr lang="en-GB" err="1"/>
              <a:t>Nivå</a:t>
            </a:r>
            <a:r>
              <a:rPr lang="en-GB"/>
              <a:t> fem</a:t>
            </a:r>
            <a:endParaRPr lang="sv-SE"/>
          </a:p>
        </p:txBody>
      </p:sp>
      <p:sp>
        <p:nvSpPr>
          <p:cNvPr id="6" name="Platshållare för sidfot 5"/>
          <p:cNvSpPr>
            <a:spLocks noGrp="1"/>
          </p:cNvSpPr>
          <p:nvPr>
            <p:ph type="ftr" sz="quarter" idx="4"/>
          </p:nvPr>
        </p:nvSpPr>
        <p:spPr>
          <a:xfrm>
            <a:off x="551657" y="6303664"/>
            <a:ext cx="8826501" cy="339883"/>
          </a:xfrm>
          <a:prstGeom prst="rect">
            <a:avLst/>
          </a:prstGeom>
        </p:spPr>
        <p:txBody>
          <a:bodyPr vert="horz" lIns="91440" tIns="45720" rIns="91440" bIns="45720" rtlCol="0" anchor="b"/>
          <a:lstStyle>
            <a:lvl1pPr algn="ctr">
              <a:defRPr sz="1200"/>
            </a:lvl1pPr>
          </a:lstStyle>
          <a:p>
            <a:endParaRPr lang="sv-SE"/>
          </a:p>
        </p:txBody>
      </p:sp>
      <p:sp>
        <p:nvSpPr>
          <p:cNvPr id="7" name="Platshållare för bildnummer 6"/>
          <p:cNvSpPr>
            <a:spLocks noGrp="1"/>
          </p:cNvSpPr>
          <p:nvPr>
            <p:ph type="sldNum" sz="quarter" idx="5"/>
          </p:nvPr>
        </p:nvSpPr>
        <p:spPr>
          <a:xfrm>
            <a:off x="5075239" y="6303664"/>
            <a:ext cx="4302919" cy="339883"/>
          </a:xfrm>
          <a:prstGeom prst="rect">
            <a:avLst/>
          </a:prstGeom>
        </p:spPr>
        <p:txBody>
          <a:bodyPr vert="horz" lIns="91440" tIns="45720" rIns="91440" bIns="45720" rtlCol="0" anchor="b"/>
          <a:lstStyle>
            <a:lvl1pPr algn="r">
              <a:defRPr sz="1200"/>
            </a:lvl1pPr>
          </a:lstStyle>
          <a:p>
            <a:fld id="{DD16377A-0A78-E044-A3A1-CA5CF8DD6905}" type="slidenum">
              <a:t>‹#›</a:t>
            </a:fld>
            <a:endParaRPr lang="sv-SE"/>
          </a:p>
        </p:txBody>
      </p:sp>
      <p:pic>
        <p:nvPicPr>
          <p:cNvPr id="9" name="Bildobjekt 8">
            <a:extLst>
              <a:ext uri="{FF2B5EF4-FFF2-40B4-BE49-F238E27FC236}">
                <a16:creationId xmlns:a16="http://schemas.microsoft.com/office/drawing/2014/main" id="{8107FC38-E399-4223-9018-4E55A5AA0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103" y="6266707"/>
            <a:ext cx="2043749" cy="379810"/>
          </a:xfrm>
          <a:prstGeom prst="rect">
            <a:avLst/>
          </a:prstGeom>
        </p:spPr>
      </p:pic>
    </p:spTree>
    <p:extLst>
      <p:ext uri="{BB962C8B-B14F-4D97-AF65-F5344CB8AC3E}">
        <p14:creationId xmlns:p14="http://schemas.microsoft.com/office/powerpoint/2010/main" val="582886270"/>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315450" indent="-171450" algn="l" defTabSz="457200" rtl="0" eaLnBrk="1" latinLnBrk="0" hangingPunct="1">
      <a:buFont typeface="Arial" panose="020B0604020202020204" pitchFamily="34" charset="0"/>
      <a:buChar char="•"/>
      <a:defRPr sz="1200" kern="1200">
        <a:solidFill>
          <a:schemeClr val="tx1"/>
        </a:solidFill>
        <a:latin typeface="+mn-lt"/>
        <a:ea typeface="+mn-ea"/>
        <a:cs typeface="+mn-cs"/>
      </a:defRPr>
    </a:lvl2pPr>
    <a:lvl3pPr marL="446088" indent="-182563" algn="l" defTabSz="457200" rtl="0" eaLnBrk="1" latinLnBrk="0" hangingPunct="1">
      <a:buFont typeface="Arial" panose="020B0604020202020204" pitchFamily="34" charset="0"/>
      <a:buChar char="•"/>
      <a:defRPr sz="1200" kern="1200">
        <a:solidFill>
          <a:schemeClr val="tx1"/>
        </a:solidFill>
        <a:latin typeface="+mn-lt"/>
        <a:ea typeface="+mn-ea"/>
        <a:cs typeface="+mn-cs"/>
      </a:defRPr>
    </a:lvl3pPr>
    <a:lvl4pPr marL="628650" indent="-182563" algn="l" defTabSz="457200" rtl="0" eaLnBrk="1" latinLnBrk="0" hangingPunct="1">
      <a:buFont typeface="Arial" panose="020B0604020202020204" pitchFamily="34" charset="0"/>
      <a:buChar char="•"/>
      <a:defRPr sz="1200" kern="1200">
        <a:solidFill>
          <a:schemeClr val="tx1"/>
        </a:solidFill>
        <a:latin typeface="+mn-lt"/>
        <a:ea typeface="+mn-ea"/>
        <a:cs typeface="+mn-cs"/>
      </a:defRPr>
    </a:lvl4pPr>
    <a:lvl5pPr marL="811213" indent="-182563" algn="l" defTabSz="4572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9FEDCB23-AAF6-4A32-8139-2031FBDE2542}" type="datetime1">
              <a:rPr lang="sv-SE" smtClean="0"/>
              <a:t>2026-03-27</a:t>
            </a:fld>
            <a:endParaRPr lang="sv-SE"/>
          </a:p>
        </p:txBody>
      </p:sp>
      <p:sp>
        <p:nvSpPr>
          <p:cNvPr id="6" name="Footer Placeholder 5"/>
          <p:cNvSpPr>
            <a:spLocks noGrp="1"/>
          </p:cNvSpPr>
          <p:nvPr>
            <p:ph type="ftr" sz="quarter" idx="4"/>
          </p:nvPr>
        </p:nvSpPr>
        <p:spPr/>
        <p:txBody>
          <a:bodyPr/>
          <a:lstStyle/>
          <a:p>
            <a:endParaRPr lang="sv-SE"/>
          </a:p>
        </p:txBody>
      </p:sp>
      <p:sp>
        <p:nvSpPr>
          <p:cNvPr id="7" name="Slide Number Placeholder 6"/>
          <p:cNvSpPr>
            <a:spLocks noGrp="1"/>
          </p:cNvSpPr>
          <p:nvPr>
            <p:ph type="sldNum" sz="quarter" idx="5"/>
          </p:nvPr>
        </p:nvSpPr>
        <p:spPr/>
        <p:txBody>
          <a:bodyPr/>
          <a:lstStyle/>
          <a:p>
            <a:fld id="{DD16377A-0A78-E044-A3A1-CA5CF8DD6905}" type="slidenum">
              <a:rPr lang="sv-SE" smtClean="0"/>
              <a:t>3</a:t>
            </a:fld>
            <a:endParaRPr lang="sv-SE"/>
          </a:p>
        </p:txBody>
      </p:sp>
    </p:spTree>
    <p:extLst>
      <p:ext uri="{BB962C8B-B14F-4D97-AF65-F5344CB8AC3E}">
        <p14:creationId xmlns:p14="http://schemas.microsoft.com/office/powerpoint/2010/main" val="3318347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C2935"/>
                </a:solidFill>
                <a:latin typeface="Century Gothic" panose="020B0502020202020204" pitchFamily="34" charset="0"/>
              </a:rPr>
              <a:t>Info meetings together with the NPC concerning the NCT scheme on-boarding.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C2935"/>
                </a:solidFill>
                <a:latin typeface="Century Gothic" panose="020B0502020202020204" pitchFamily="34" charset="0"/>
              </a:rPr>
              <a:t>Concerning technical changes in relation to the STEP2 DKK transition: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C2935"/>
                </a:solidFill>
                <a:latin typeface="Century Gothic" panose="020B0502020202020204" pitchFamily="34" charset="0"/>
              </a:rPr>
              <a:t>Information meeting aimed at ERP vendors took place 4 February 2026.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C2935"/>
                </a:solidFill>
                <a:latin typeface="Century Gothic" panose="020B0502020202020204" pitchFamily="34" charset="0"/>
              </a:rPr>
              <a:t>FI and GI cards: common payment slips and Giro slip. Implementation is planned for expected Q2 2028 – exact timing will be communicated in Q2 2026.</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363A38"/>
              </a:solidFill>
              <a:effectLst/>
              <a:uLnTx/>
              <a:uFillTx/>
              <a:latin typeface="Century Gothic"/>
              <a:ea typeface="+mn-ea"/>
            </a:endParaRPr>
          </a:p>
        </p:txBody>
      </p:sp>
      <p:sp>
        <p:nvSpPr>
          <p:cNvPr id="5" name="Header Placeholder 4"/>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C2935"/>
              </a:solidFill>
              <a:effectLst/>
              <a:uLnTx/>
              <a:uFillTx/>
              <a:latin typeface="Century Gothic"/>
              <a:ea typeface="+mn-ea"/>
              <a:cs typeface="+mn-cs"/>
            </a:endParaRPr>
          </a:p>
        </p:txBody>
      </p:sp>
      <p:sp>
        <p:nvSpPr>
          <p:cNvPr id="6" name="Date Placeholder 5"/>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13CE9C-9E3B-4693-B4BA-F16AA7F8AF4A}" type="datetime1">
              <a:rPr kumimoji="0" lang="sv-SE" sz="1000" b="1" i="0" u="none" strike="noStrike" kern="1200" cap="none" spc="0" normalizeH="0" baseline="0" noProof="0" smtClean="0">
                <a:ln>
                  <a:noFill/>
                </a:ln>
                <a:solidFill>
                  <a:srgbClr val="1C2935"/>
                </a:solidFill>
                <a:effectLst/>
                <a:uLnTx/>
                <a:uFillTx/>
                <a:latin typeface="Century Gothic"/>
                <a:ea typeface="+mn-ea"/>
                <a:cs typeface="+mn-cs"/>
              </a:rPr>
              <a:t>2026-03-27</a:t>
            </a:fld>
            <a:endParaRPr kumimoji="0" lang="en-GB" sz="1000" b="1" i="0" u="none" strike="noStrike" kern="1200" cap="none" spc="0" normalizeH="0" baseline="0" noProof="0">
              <a:ln>
                <a:noFill/>
              </a:ln>
              <a:solidFill>
                <a:srgbClr val="1C2935"/>
              </a:solidFill>
              <a:effectLst/>
              <a:uLnTx/>
              <a:uFillTx/>
              <a:latin typeface="Century Gothic"/>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000" b="0" i="0" u="none" strike="noStrike" kern="1200" cap="none" spc="0" normalizeH="0" baseline="0" noProof="0" smtClean="0">
                <a:ln>
                  <a:noFill/>
                </a:ln>
                <a:solidFill>
                  <a:srgbClr val="363A38"/>
                </a:solidFill>
                <a:effectLst/>
                <a:uLnTx/>
                <a:uFillTx/>
                <a:latin typeface="Century Gothic"/>
                <a:ea typeface="+mn-e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a:ln>
                <a:noFill/>
              </a:ln>
              <a:solidFill>
                <a:srgbClr val="363A38"/>
              </a:solidFill>
              <a:effectLst/>
              <a:uLnTx/>
              <a:uFillTx/>
              <a:latin typeface="Century Gothic"/>
              <a:ea typeface="+mn-ea"/>
            </a:endParaRPr>
          </a:p>
        </p:txBody>
      </p:sp>
    </p:spTree>
    <p:extLst>
      <p:ext uri="{BB962C8B-B14F-4D97-AF65-F5344CB8AC3E}">
        <p14:creationId xmlns:p14="http://schemas.microsoft.com/office/powerpoint/2010/main" val="51635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It may be added that the final rules for non‑euro in relation to VOP are pending the forthcoming PSR (Payment Service Regulation), which is expected to be </a:t>
            </a:r>
            <a:r>
              <a:rPr lang="en-US" err="1"/>
              <a:t>finalised</a:t>
            </a:r>
            <a:r>
              <a:rPr lang="en-US"/>
              <a:t> in July this year.</a:t>
            </a:r>
            <a:endParaRPr lang="da-DK"/>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84F7C1-ED8E-7F49-BA89-CA3A7C522CD5}" type="slidenum">
              <a:rPr kumimoji="0" lang="da-DK" sz="1000" b="0" i="0" u="none" strike="noStrike" kern="1200" cap="none" spc="0" normalizeH="0" baseline="0" noProof="0" smtClean="0">
                <a:ln>
                  <a:noFill/>
                </a:ln>
                <a:solidFill>
                  <a:srgbClr val="363A38"/>
                </a:solidFill>
                <a:effectLst/>
                <a:uLnTx/>
                <a:uFillTx/>
                <a:latin typeface="Century Gothic"/>
                <a:ea typeface="+mn-ea"/>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a-DK" sz="1000" b="0" i="0" u="none" strike="noStrike" kern="1200" cap="none" spc="0" normalizeH="0" baseline="0" noProof="0">
              <a:ln>
                <a:noFill/>
              </a:ln>
              <a:solidFill>
                <a:srgbClr val="363A38"/>
              </a:solidFill>
              <a:effectLst/>
              <a:uLnTx/>
              <a:uFillTx/>
              <a:latin typeface="Century Gothic"/>
              <a:ea typeface="+mn-ea"/>
            </a:endParaRPr>
          </a:p>
        </p:txBody>
      </p:sp>
    </p:spTree>
    <p:extLst>
      <p:ext uri="{BB962C8B-B14F-4D97-AF65-F5344CB8AC3E}">
        <p14:creationId xmlns:p14="http://schemas.microsoft.com/office/powerpoint/2010/main" val="375634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D126C-E59D-FEBF-D6C9-F0A550EA5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D2750-4E02-00F4-0E88-1993099D5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8A011-00DC-4736-13F7-67EEBFE5B222}"/>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3964AEEE-BF03-A552-E778-0639683BA888}"/>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8F3168B8-2285-BC46-FD66-76726DBF694F}"/>
              </a:ext>
            </a:extLst>
          </p:cNvPr>
          <p:cNvSpPr>
            <a:spLocks noGrp="1"/>
          </p:cNvSpPr>
          <p:nvPr>
            <p:ph type="dt" idx="1"/>
          </p:nvPr>
        </p:nvSpPr>
        <p:spPr/>
        <p:txBody>
          <a:bodyPr/>
          <a:lstStyle/>
          <a:p>
            <a:fld id="{DB7DCE31-8879-4340-9775-03C4F78E5AC6}" type="datetime1">
              <a:rPr lang="sv-SE" smtClean="0"/>
              <a:t>2026-03-27</a:t>
            </a:fld>
            <a:endParaRPr lang="sv-SE"/>
          </a:p>
        </p:txBody>
      </p:sp>
      <p:sp>
        <p:nvSpPr>
          <p:cNvPr id="6" name="Footer Placeholder 5">
            <a:extLst>
              <a:ext uri="{FF2B5EF4-FFF2-40B4-BE49-F238E27FC236}">
                <a16:creationId xmlns:a16="http://schemas.microsoft.com/office/drawing/2014/main" id="{95D75FB5-43E7-34FC-1D21-B1C24E7BD27D}"/>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C3FE5355-739B-2593-E87F-1A3C48D1DDFC}"/>
              </a:ext>
            </a:extLst>
          </p:cNvPr>
          <p:cNvSpPr>
            <a:spLocks noGrp="1"/>
          </p:cNvSpPr>
          <p:nvPr>
            <p:ph type="sldNum" sz="quarter" idx="5"/>
          </p:nvPr>
        </p:nvSpPr>
        <p:spPr/>
        <p:txBody>
          <a:bodyPr/>
          <a:lstStyle/>
          <a:p>
            <a:fld id="{DD16377A-0A78-E044-A3A1-CA5CF8DD6905}" type="slidenum">
              <a:rPr lang="sv-SE" smtClean="0"/>
              <a:t>23</a:t>
            </a:fld>
            <a:endParaRPr lang="sv-SE"/>
          </a:p>
        </p:txBody>
      </p:sp>
    </p:spTree>
    <p:extLst>
      <p:ext uri="{BB962C8B-B14F-4D97-AF65-F5344CB8AC3E}">
        <p14:creationId xmlns:p14="http://schemas.microsoft.com/office/powerpoint/2010/main" val="991586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D4B6D-E75C-3BCC-788E-9273C1FC1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B9CD5-F3C7-79F3-A0FA-94223E170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9AC1C-292B-76D2-2E6D-CCA184069240}"/>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8E5EE1CC-1D43-1284-90E5-7810ACE1154F}"/>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570D294A-D2E3-73CC-E596-49C27A8867AE}"/>
              </a:ext>
            </a:extLst>
          </p:cNvPr>
          <p:cNvSpPr>
            <a:spLocks noGrp="1"/>
          </p:cNvSpPr>
          <p:nvPr>
            <p:ph type="dt" idx="1"/>
          </p:nvPr>
        </p:nvSpPr>
        <p:spPr/>
        <p:txBody>
          <a:bodyPr/>
          <a:lstStyle/>
          <a:p>
            <a:fld id="{E2F09A99-4732-4B20-B043-C1B70838C55C}" type="datetime1">
              <a:rPr lang="sv-SE" smtClean="0"/>
              <a:t>2026-03-27</a:t>
            </a:fld>
            <a:endParaRPr lang="sv-SE"/>
          </a:p>
        </p:txBody>
      </p:sp>
      <p:sp>
        <p:nvSpPr>
          <p:cNvPr id="6" name="Footer Placeholder 5">
            <a:extLst>
              <a:ext uri="{FF2B5EF4-FFF2-40B4-BE49-F238E27FC236}">
                <a16:creationId xmlns:a16="http://schemas.microsoft.com/office/drawing/2014/main" id="{88032AEA-0328-9D75-C328-A492E23C9255}"/>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ACE9CDB2-711A-A05B-0048-399966C61B7F}"/>
              </a:ext>
            </a:extLst>
          </p:cNvPr>
          <p:cNvSpPr>
            <a:spLocks noGrp="1"/>
          </p:cNvSpPr>
          <p:nvPr>
            <p:ph type="sldNum" sz="quarter" idx="5"/>
          </p:nvPr>
        </p:nvSpPr>
        <p:spPr/>
        <p:txBody>
          <a:bodyPr/>
          <a:lstStyle/>
          <a:p>
            <a:fld id="{DD16377A-0A78-E044-A3A1-CA5CF8DD6905}" type="slidenum">
              <a:rPr lang="sv-SE" smtClean="0"/>
              <a:t>24</a:t>
            </a:fld>
            <a:endParaRPr lang="sv-SE"/>
          </a:p>
        </p:txBody>
      </p:sp>
    </p:spTree>
    <p:extLst>
      <p:ext uri="{BB962C8B-B14F-4D97-AF65-F5344CB8AC3E}">
        <p14:creationId xmlns:p14="http://schemas.microsoft.com/office/powerpoint/2010/main" val="226851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sv-SE"/>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E5CAF22C-48B7-483D-91B7-C77D6594F0AB}" type="datetime1">
              <a:rPr lang="sv-SE" smtClean="0"/>
              <a:t>2026-03-27</a:t>
            </a:fld>
            <a:endParaRPr lang="sv-SE"/>
          </a:p>
        </p:txBody>
      </p:sp>
      <p:sp>
        <p:nvSpPr>
          <p:cNvPr id="6" name="Footer Placeholder 5"/>
          <p:cNvSpPr>
            <a:spLocks noGrp="1"/>
          </p:cNvSpPr>
          <p:nvPr>
            <p:ph type="ftr" sz="quarter" idx="4"/>
          </p:nvPr>
        </p:nvSpPr>
        <p:spPr/>
        <p:txBody>
          <a:bodyPr/>
          <a:lstStyle/>
          <a:p>
            <a:endParaRPr lang="sv-SE"/>
          </a:p>
        </p:txBody>
      </p:sp>
      <p:sp>
        <p:nvSpPr>
          <p:cNvPr id="7" name="Slide Number Placeholder 6"/>
          <p:cNvSpPr>
            <a:spLocks noGrp="1"/>
          </p:cNvSpPr>
          <p:nvPr>
            <p:ph type="sldNum" sz="quarter" idx="5"/>
          </p:nvPr>
        </p:nvSpPr>
        <p:spPr/>
        <p:txBody>
          <a:bodyPr/>
          <a:lstStyle/>
          <a:p>
            <a:fld id="{DD16377A-0A78-E044-A3A1-CA5CF8DD6905}" type="slidenum">
              <a:rPr lang="sv-SE" smtClean="0"/>
              <a:t>26</a:t>
            </a:fld>
            <a:endParaRPr lang="sv-SE"/>
          </a:p>
        </p:txBody>
      </p:sp>
    </p:spTree>
    <p:extLst>
      <p:ext uri="{BB962C8B-B14F-4D97-AF65-F5344CB8AC3E}">
        <p14:creationId xmlns:p14="http://schemas.microsoft.com/office/powerpoint/2010/main" val="56212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AA44-8BB3-D613-8A37-970D03073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B0ED7-AEF4-DDD8-294F-BD3AAC891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CE462-A077-CB2C-D979-FE0D22A7FBD5}"/>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27C92C23-824E-0914-E6C5-B4865E5572A0}"/>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0C64DA8E-6D54-8F6D-D266-4358A3AE64A8}"/>
              </a:ext>
            </a:extLst>
          </p:cNvPr>
          <p:cNvSpPr>
            <a:spLocks noGrp="1"/>
          </p:cNvSpPr>
          <p:nvPr>
            <p:ph type="dt" idx="1"/>
          </p:nvPr>
        </p:nvSpPr>
        <p:spPr/>
        <p:txBody>
          <a:bodyPr/>
          <a:lstStyle/>
          <a:p>
            <a:fld id="{D999026F-1735-4BAA-9820-5DD67BE7E9E1}" type="datetime1">
              <a:rPr lang="sv-SE" smtClean="0"/>
              <a:t>2026-03-27</a:t>
            </a:fld>
            <a:endParaRPr lang="sv-SE"/>
          </a:p>
        </p:txBody>
      </p:sp>
      <p:sp>
        <p:nvSpPr>
          <p:cNvPr id="6" name="Footer Placeholder 5">
            <a:extLst>
              <a:ext uri="{FF2B5EF4-FFF2-40B4-BE49-F238E27FC236}">
                <a16:creationId xmlns:a16="http://schemas.microsoft.com/office/drawing/2014/main" id="{3938E171-CC57-1DDD-058B-F72FE5E32FE3}"/>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B93DCB4E-6B0B-9518-3497-D0D4B1AE7AFE}"/>
              </a:ext>
            </a:extLst>
          </p:cNvPr>
          <p:cNvSpPr>
            <a:spLocks noGrp="1"/>
          </p:cNvSpPr>
          <p:nvPr>
            <p:ph type="sldNum" sz="quarter" idx="5"/>
          </p:nvPr>
        </p:nvSpPr>
        <p:spPr/>
        <p:txBody>
          <a:bodyPr/>
          <a:lstStyle/>
          <a:p>
            <a:fld id="{DD16377A-0A78-E044-A3A1-CA5CF8DD6905}" type="slidenum">
              <a:rPr lang="sv-SE" smtClean="0"/>
              <a:t>27</a:t>
            </a:fld>
            <a:endParaRPr lang="sv-SE"/>
          </a:p>
        </p:txBody>
      </p:sp>
    </p:spTree>
    <p:extLst>
      <p:ext uri="{BB962C8B-B14F-4D97-AF65-F5344CB8AC3E}">
        <p14:creationId xmlns:p14="http://schemas.microsoft.com/office/powerpoint/2010/main" val="198473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en-GB"/>
          </a:p>
        </p:txBody>
      </p:sp>
      <p:sp>
        <p:nvSpPr>
          <p:cNvPr id="3" name="Platshållare för anteckningar 2"/>
          <p:cNvSpPr>
            <a:spLocks noGrp="1"/>
          </p:cNvSpPr>
          <p:nvPr>
            <p:ph type="body" idx="1"/>
          </p:nvPr>
        </p:nvSpPr>
        <p:spPr/>
        <p:txBody>
          <a:bodyPr/>
          <a:lstStyle/>
          <a:p>
            <a:endParaRPr lang="en-GB"/>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0687C2A6-E7DE-4F38-B58D-62DD3143A941}" type="datetime1">
              <a:rPr lang="sv-SE" smtClean="0"/>
              <a:t>2026-03-27</a:t>
            </a:fld>
            <a:endParaRPr lang="sv-SE"/>
          </a:p>
        </p:txBody>
      </p:sp>
      <p:sp>
        <p:nvSpPr>
          <p:cNvPr id="6" name="Platshållare för sidfot 5"/>
          <p:cNvSpPr>
            <a:spLocks noGrp="1"/>
          </p:cNvSpPr>
          <p:nvPr>
            <p:ph type="ftr" sz="quarter" idx="4"/>
          </p:nvPr>
        </p:nvSpPr>
        <p:spPr/>
        <p:txBody>
          <a:bodyPr/>
          <a:lstStyle/>
          <a:p>
            <a:endParaRPr lang="sv-SE"/>
          </a:p>
        </p:txBody>
      </p:sp>
      <p:sp>
        <p:nvSpPr>
          <p:cNvPr id="7" name="Platshållare för bildnummer 6"/>
          <p:cNvSpPr>
            <a:spLocks noGrp="1"/>
          </p:cNvSpPr>
          <p:nvPr>
            <p:ph type="sldNum" sz="quarter" idx="5"/>
          </p:nvPr>
        </p:nvSpPr>
        <p:spPr/>
        <p:txBody>
          <a:bodyPr/>
          <a:lstStyle/>
          <a:p>
            <a:fld id="{DD16377A-0A78-E044-A3A1-CA5CF8DD6905}" type="slidenum">
              <a:rPr lang="en-GB" smtClean="0"/>
              <a:t>29</a:t>
            </a:fld>
            <a:endParaRPr lang="en-GB"/>
          </a:p>
        </p:txBody>
      </p:sp>
    </p:spTree>
    <p:extLst>
      <p:ext uri="{BB962C8B-B14F-4D97-AF65-F5344CB8AC3E}">
        <p14:creationId xmlns:p14="http://schemas.microsoft.com/office/powerpoint/2010/main" val="345183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en-GB"/>
          </a:p>
        </p:txBody>
      </p:sp>
      <p:sp>
        <p:nvSpPr>
          <p:cNvPr id="3" name="Platshållare för anteckningar 2"/>
          <p:cNvSpPr>
            <a:spLocks noGrp="1"/>
          </p:cNvSpPr>
          <p:nvPr>
            <p:ph type="body" idx="1"/>
          </p:nvPr>
        </p:nvSpPr>
        <p:spPr/>
        <p:txBody>
          <a:bodyPr/>
          <a:lstStyle/>
          <a:p>
            <a:r>
              <a:rPr lang="sv-SE" b="1"/>
              <a:t>#06 </a:t>
            </a:r>
            <a:r>
              <a:rPr lang="sv-SE"/>
              <a:t>– Changes </a:t>
            </a:r>
            <a:r>
              <a:rPr lang="sv-SE" err="1"/>
              <a:t>made</a:t>
            </a:r>
            <a:r>
              <a:rPr lang="sv-SE"/>
              <a:t> in pacs.008 to be </a:t>
            </a:r>
            <a:r>
              <a:rPr lang="sv-SE" err="1"/>
              <a:t>aligned</a:t>
            </a:r>
            <a:r>
              <a:rPr lang="sv-SE"/>
              <a:t> with pain.001 under </a:t>
            </a:r>
            <a:r>
              <a:rPr lang="sv-SE" err="1"/>
              <a:t>Structured</a:t>
            </a:r>
            <a:r>
              <a:rPr lang="sv-SE"/>
              <a:t> </a:t>
            </a:r>
            <a:r>
              <a:rPr lang="sv-SE" err="1"/>
              <a:t>Remittance</a:t>
            </a:r>
            <a:r>
              <a:rPr lang="sv-SE"/>
              <a:t> information and present </a:t>
            </a:r>
            <a:r>
              <a:rPr lang="sv-SE" err="1"/>
              <a:t>more</a:t>
            </a:r>
            <a:r>
              <a:rPr lang="sv-SE"/>
              <a:t> in the </a:t>
            </a:r>
            <a:r>
              <a:rPr lang="sv-SE" err="1"/>
              <a:t>pdf</a:t>
            </a:r>
            <a:endParaRPr lang="sv-SE"/>
          </a:p>
          <a:p>
            <a:r>
              <a:rPr lang="sv-SE" b="1"/>
              <a:t>#07 </a:t>
            </a:r>
            <a:r>
              <a:rPr lang="sv-SE"/>
              <a:t>– Sign the Legal opinion </a:t>
            </a:r>
            <a:r>
              <a:rPr lang="sv-SE" err="1"/>
              <a:t>can</a:t>
            </a:r>
            <a:r>
              <a:rPr lang="sv-SE"/>
              <a:t> </a:t>
            </a:r>
            <a:r>
              <a:rPr lang="sv-SE" err="1"/>
              <a:t>also</a:t>
            </a:r>
            <a:r>
              <a:rPr lang="sv-SE"/>
              <a:t> be a </a:t>
            </a:r>
            <a:r>
              <a:rPr lang="sv-SE" err="1"/>
              <a:t>Cheif</a:t>
            </a:r>
            <a:r>
              <a:rPr lang="sv-SE"/>
              <a:t> </a:t>
            </a:r>
            <a:r>
              <a:rPr lang="sv-SE" err="1"/>
              <a:t>complinace</a:t>
            </a:r>
            <a:r>
              <a:rPr lang="sv-SE"/>
              <a:t> </a:t>
            </a:r>
            <a:r>
              <a:rPr lang="sv-SE" err="1"/>
              <a:t>office</a:t>
            </a:r>
            <a:r>
              <a:rPr lang="sv-SE"/>
              <a:t> – </a:t>
            </a:r>
            <a:r>
              <a:rPr lang="sv-SE" err="1"/>
              <a:t>don’t</a:t>
            </a:r>
            <a:r>
              <a:rPr lang="sv-SE"/>
              <a:t>  </a:t>
            </a:r>
            <a:r>
              <a:rPr lang="sv-SE" err="1"/>
              <a:t>have</a:t>
            </a:r>
            <a:r>
              <a:rPr lang="sv-SE"/>
              <a:t> to be an external legal </a:t>
            </a:r>
            <a:r>
              <a:rPr lang="sv-SE" err="1"/>
              <a:t>councel</a:t>
            </a:r>
            <a:endParaRPr lang="sv-SE"/>
          </a:p>
          <a:p>
            <a:r>
              <a:rPr lang="sv-SE" b="1"/>
              <a:t>#09 </a:t>
            </a:r>
            <a:r>
              <a:rPr lang="sv-SE"/>
              <a:t>– </a:t>
            </a:r>
            <a:r>
              <a:rPr lang="sv-SE" err="1"/>
              <a:t>Earlier</a:t>
            </a:r>
            <a:r>
              <a:rPr lang="sv-SE"/>
              <a:t> decision ”no legal </a:t>
            </a:r>
            <a:r>
              <a:rPr lang="sv-SE" err="1"/>
              <a:t>requirements</a:t>
            </a:r>
            <a:r>
              <a:rPr lang="sv-SE"/>
              <a:t> in the Nordics as in SEPA, SEPA Regulation” and c</a:t>
            </a:r>
            <a:r>
              <a:rPr lang="en-GB" sz="1200" b="0" i="0" u="none" strike="noStrike" kern="1200" baseline="0" err="1">
                <a:solidFill>
                  <a:schemeClr val="tx1"/>
                </a:solidFill>
                <a:latin typeface="+mn-lt"/>
                <a:ea typeface="+mn-ea"/>
                <a:cs typeface="+mn-cs"/>
              </a:rPr>
              <a:t>ould</a:t>
            </a:r>
            <a:r>
              <a:rPr lang="en-GB" sz="1200" b="0" i="0" u="none" strike="noStrike" kern="1200" baseline="0">
                <a:solidFill>
                  <a:schemeClr val="tx1"/>
                </a:solidFill>
                <a:latin typeface="+mn-lt"/>
                <a:ea typeface="+mn-ea"/>
                <a:cs typeface="+mn-cs"/>
              </a:rPr>
              <a:t> conflict with the principle of proportional access to payment systems and could create a risk of excluding potential participants that currently participate in national domestic clearing when migrating to the NPC schemes. These circumstances to have changed and market progress remains slow, still no readiness.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1"/>
              <a:t>#10 </a:t>
            </a:r>
            <a:r>
              <a:rPr lang="en-GB"/>
              <a:t>– </a:t>
            </a:r>
            <a:r>
              <a:rPr lang="en-GB" sz="1200" b="0" i="0" u="none" strike="noStrike" kern="1200" baseline="0">
                <a:solidFill>
                  <a:schemeClr val="tx1"/>
                </a:solidFill>
                <a:latin typeface="+mn-lt"/>
                <a:ea typeface="+mn-ea"/>
                <a:cs typeface="+mn-cs"/>
              </a:rPr>
              <a:t>Allowing a short name for Original Message Name Identification “pacs.008” (pacs.008.001.08) </a:t>
            </a: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17EE7932-9818-44AC-A68D-A189E57306BC}" type="datetime1">
              <a:rPr lang="sv-SE" smtClean="0"/>
              <a:t>2026-03-27</a:t>
            </a:fld>
            <a:endParaRPr lang="sv-SE"/>
          </a:p>
        </p:txBody>
      </p:sp>
      <p:sp>
        <p:nvSpPr>
          <p:cNvPr id="6" name="Platshållare för sidfot 5"/>
          <p:cNvSpPr>
            <a:spLocks noGrp="1"/>
          </p:cNvSpPr>
          <p:nvPr>
            <p:ph type="ftr" sz="quarter" idx="4"/>
          </p:nvPr>
        </p:nvSpPr>
        <p:spPr/>
        <p:txBody>
          <a:bodyPr/>
          <a:lstStyle/>
          <a:p>
            <a:endParaRPr lang="sv-SE"/>
          </a:p>
        </p:txBody>
      </p:sp>
      <p:sp>
        <p:nvSpPr>
          <p:cNvPr id="7" name="Platshållare för bildnummer 6"/>
          <p:cNvSpPr>
            <a:spLocks noGrp="1"/>
          </p:cNvSpPr>
          <p:nvPr>
            <p:ph type="sldNum" sz="quarter" idx="5"/>
          </p:nvPr>
        </p:nvSpPr>
        <p:spPr/>
        <p:txBody>
          <a:bodyPr/>
          <a:lstStyle/>
          <a:p>
            <a:fld id="{DD16377A-0A78-E044-A3A1-CA5CF8DD6905}" type="slidenum">
              <a:rPr lang="en-GB" smtClean="0"/>
              <a:t>31</a:t>
            </a:fld>
            <a:endParaRPr lang="en-GB"/>
          </a:p>
        </p:txBody>
      </p:sp>
    </p:spTree>
    <p:extLst>
      <p:ext uri="{BB962C8B-B14F-4D97-AF65-F5344CB8AC3E}">
        <p14:creationId xmlns:p14="http://schemas.microsoft.com/office/powerpoint/2010/main" val="3653813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#06 </a:t>
            </a:r>
            <a:r>
              <a:rPr lang="sv-SE"/>
              <a:t>– ISO </a:t>
            </a:r>
            <a:r>
              <a:rPr lang="sv-SE" err="1"/>
              <a:t>newer</a:t>
            </a:r>
            <a:r>
              <a:rPr lang="sv-SE"/>
              <a:t> </a:t>
            </a:r>
            <a:r>
              <a:rPr lang="sv-SE" err="1"/>
              <a:t>verison</a:t>
            </a:r>
            <a:r>
              <a:rPr lang="sv-SE"/>
              <a:t> migration – </a:t>
            </a:r>
            <a:r>
              <a:rPr lang="en-GB" sz="1200" b="0" i="0" u="none" strike="noStrike" kern="1200" baseline="0">
                <a:solidFill>
                  <a:schemeClr val="tx1"/>
                </a:solidFill>
                <a:latin typeface="+mn-lt"/>
                <a:ea typeface="+mn-ea"/>
                <a:cs typeface="+mn-cs"/>
              </a:rPr>
              <a:t>latest available ISO 20022 version at that future point in time</a:t>
            </a:r>
            <a:r>
              <a:rPr lang="sv-SE"/>
              <a:t> – </a:t>
            </a:r>
            <a:r>
              <a:rPr lang="sv-SE" err="1"/>
              <a:t>may</a:t>
            </a:r>
            <a:r>
              <a:rPr lang="sv-SE"/>
              <a:t> </a:t>
            </a:r>
            <a:r>
              <a:rPr lang="sv-SE" err="1"/>
              <a:t>lead</a:t>
            </a:r>
            <a:r>
              <a:rPr lang="sv-SE"/>
              <a:t> to that the CM is happening </a:t>
            </a:r>
            <a:r>
              <a:rPr lang="sv-SE" err="1"/>
              <a:t>eariler</a:t>
            </a:r>
            <a:r>
              <a:rPr lang="sv-SE"/>
              <a:t> to </a:t>
            </a:r>
            <a:r>
              <a:rPr lang="sv-SE" err="1"/>
              <a:t>give</a:t>
            </a:r>
            <a:r>
              <a:rPr lang="sv-SE"/>
              <a:t> the market </a:t>
            </a:r>
            <a:r>
              <a:rPr lang="sv-SE" err="1"/>
              <a:t>more</a:t>
            </a:r>
            <a:r>
              <a:rPr lang="sv-SE"/>
              <a:t> time for the implantation. </a:t>
            </a:r>
          </a:p>
          <a:p>
            <a:r>
              <a:rPr lang="sv-SE" b="1"/>
              <a:t>#07 </a:t>
            </a:r>
            <a:r>
              <a:rPr lang="sv-SE"/>
              <a:t>– EPC </a:t>
            </a:r>
            <a:r>
              <a:rPr lang="sv-SE" err="1"/>
              <a:t>Oversight</a:t>
            </a:r>
            <a:r>
              <a:rPr lang="sv-SE"/>
              <a:t> </a:t>
            </a:r>
            <a:r>
              <a:rPr lang="sv-SE" err="1"/>
              <a:t>recommendations</a:t>
            </a:r>
            <a:r>
              <a:rPr lang="sv-SE"/>
              <a:t> to </a:t>
            </a:r>
            <a:r>
              <a:rPr lang="sv-SE" err="1"/>
              <a:t>more</a:t>
            </a:r>
            <a:r>
              <a:rPr lang="sv-SE"/>
              <a:t> </a:t>
            </a:r>
            <a:r>
              <a:rPr lang="sv-SE" err="1"/>
              <a:t>proactive</a:t>
            </a:r>
            <a:r>
              <a:rPr lang="sv-SE"/>
              <a:t> </a:t>
            </a:r>
            <a:r>
              <a:rPr lang="sv-SE" err="1"/>
              <a:t>role</a:t>
            </a:r>
            <a:r>
              <a:rPr lang="sv-SE"/>
              <a:t> in </a:t>
            </a:r>
            <a:r>
              <a:rPr lang="sv-SE" err="1"/>
              <a:t>ensuring</a:t>
            </a:r>
            <a:r>
              <a:rPr lang="sv-SE"/>
              <a:t> </a:t>
            </a:r>
            <a:r>
              <a:rPr lang="sv-SE" err="1"/>
              <a:t>compliance</a:t>
            </a:r>
            <a:r>
              <a:rPr lang="sv-SE"/>
              <a:t> of </a:t>
            </a:r>
            <a:r>
              <a:rPr lang="sv-SE" err="1"/>
              <a:t>scheme</a:t>
            </a:r>
            <a:r>
              <a:rPr lang="sv-SE"/>
              <a:t> participants. Area of attention – AOS – extra </a:t>
            </a:r>
            <a:r>
              <a:rPr lang="sv-SE" err="1"/>
              <a:t>paragraphs</a:t>
            </a:r>
            <a:r>
              <a:rPr lang="sv-SE"/>
              <a:t> in </a:t>
            </a:r>
            <a:r>
              <a:rPr lang="sv-SE" err="1"/>
              <a:t>Rulebook</a:t>
            </a:r>
            <a:r>
              <a:rPr lang="sv-SE"/>
              <a:t> – </a:t>
            </a:r>
            <a:r>
              <a:rPr lang="sv-SE" err="1"/>
              <a:t>very</a:t>
            </a:r>
            <a:r>
              <a:rPr lang="sv-SE"/>
              <a:t> </a:t>
            </a:r>
            <a:r>
              <a:rPr lang="sv-SE" err="1"/>
              <a:t>much</a:t>
            </a:r>
            <a:r>
              <a:rPr lang="sv-SE"/>
              <a:t> like how NPC </a:t>
            </a:r>
            <a:r>
              <a:rPr lang="sv-SE" err="1"/>
              <a:t>already</a:t>
            </a:r>
            <a:r>
              <a:rPr lang="sv-SE"/>
              <a:t> work </a:t>
            </a:r>
            <a:r>
              <a:rPr lang="sv-SE" err="1"/>
              <a:t>today</a:t>
            </a:r>
            <a:r>
              <a:rPr lang="sv-SE"/>
              <a:t> with AOS. </a:t>
            </a:r>
          </a:p>
          <a:p>
            <a:r>
              <a:rPr lang="sv-SE" b="1"/>
              <a:t>#10 </a:t>
            </a:r>
            <a:r>
              <a:rPr lang="sv-SE"/>
              <a:t>- </a:t>
            </a:r>
            <a:r>
              <a:rPr lang="en-GB" sz="1200" b="0" i="0" u="none" strike="noStrike" kern="1200" baseline="0">
                <a:solidFill>
                  <a:schemeClr val="tx1"/>
                </a:solidFill>
                <a:latin typeface="+mn-lt"/>
                <a:ea typeface="+mn-ea"/>
                <a:cs typeface="+mn-cs"/>
              </a:rPr>
              <a:t>Merchant-Beneficiary initiated “repayment” feature under the SCT Inst scheme being similar to what is known under e.g., the payment card schemes </a:t>
            </a:r>
            <a:r>
              <a:rPr lang="sv-SE" sz="1200" b="0" i="0" u="none" strike="noStrike" kern="1200" baseline="0">
                <a:solidFill>
                  <a:schemeClr val="tx1"/>
                </a:solidFill>
                <a:latin typeface="+mn-lt"/>
                <a:ea typeface="+mn-ea"/>
                <a:cs typeface="+mn-cs"/>
              </a:rPr>
              <a:t>(</a:t>
            </a:r>
            <a:r>
              <a:rPr lang="sv-SE" sz="1200" b="0" i="0" u="none" strike="noStrike" kern="1200" baseline="0" err="1">
                <a:solidFill>
                  <a:schemeClr val="tx1"/>
                </a:solidFill>
                <a:latin typeface="+mn-lt"/>
                <a:ea typeface="+mn-ea"/>
                <a:cs typeface="+mn-cs"/>
              </a:rPr>
              <a:t>Spain</a:t>
            </a:r>
            <a:r>
              <a:rPr lang="sv-SE" sz="1200" b="0" i="0" u="none" strike="noStrike" kern="1200" baseline="0">
                <a:solidFill>
                  <a:schemeClr val="tx1"/>
                </a:solidFill>
                <a:latin typeface="+mn-lt"/>
                <a:ea typeface="+mn-ea"/>
                <a:cs typeface="+mn-cs"/>
              </a:rPr>
              <a:t> do it </a:t>
            </a:r>
            <a:r>
              <a:rPr lang="sv-SE" sz="1200" b="0" i="0" u="none" strike="noStrike" kern="1200" baseline="0" err="1">
                <a:solidFill>
                  <a:schemeClr val="tx1"/>
                </a:solidFill>
                <a:latin typeface="+mn-lt"/>
                <a:ea typeface="+mn-ea"/>
                <a:cs typeface="+mn-cs"/>
              </a:rPr>
              <a:t>already</a:t>
            </a:r>
            <a:r>
              <a:rPr lang="sv-SE" sz="1200" b="0" i="0" u="none" strike="noStrike" kern="1200" baseline="0">
                <a:solidFill>
                  <a:schemeClr val="tx1"/>
                </a:solidFill>
                <a:latin typeface="+mn-lt"/>
                <a:ea typeface="+mn-ea"/>
                <a:cs typeface="+mn-cs"/>
              </a:rPr>
              <a:t> with AOS and </a:t>
            </a:r>
            <a:r>
              <a:rPr lang="sv-SE" sz="1200" b="0" i="0" u="none" strike="noStrike" kern="1200" baseline="0" err="1">
                <a:solidFill>
                  <a:schemeClr val="tx1"/>
                </a:solidFill>
                <a:latin typeface="+mn-lt"/>
                <a:ea typeface="+mn-ea"/>
                <a:cs typeface="+mn-cs"/>
              </a:rPr>
              <a:t>can</a:t>
            </a:r>
            <a:r>
              <a:rPr lang="sv-SE" sz="1200" b="0" i="0" u="none" strike="noStrike" kern="1200" baseline="0">
                <a:solidFill>
                  <a:schemeClr val="tx1"/>
                </a:solidFill>
                <a:latin typeface="+mn-lt"/>
                <a:ea typeface="+mn-ea"/>
                <a:cs typeface="+mn-cs"/>
              </a:rPr>
              <a:t> m</a:t>
            </a:r>
            <a:r>
              <a:rPr lang="en-GB" sz="1200" b="0" i="0" u="none" strike="noStrike" kern="1200" baseline="0" err="1">
                <a:solidFill>
                  <a:schemeClr val="tx1"/>
                </a:solidFill>
                <a:latin typeface="+mn-lt"/>
                <a:ea typeface="+mn-ea"/>
                <a:cs typeface="+mn-cs"/>
              </a:rPr>
              <a:t>ake</a:t>
            </a:r>
            <a:r>
              <a:rPr lang="en-GB" sz="1200" b="0" i="0" u="none" strike="noStrike" kern="1200" baseline="0">
                <a:solidFill>
                  <a:schemeClr val="tx1"/>
                </a:solidFill>
                <a:latin typeface="+mn-lt"/>
                <a:ea typeface="+mn-ea"/>
                <a:cs typeface="+mn-cs"/>
              </a:rPr>
              <a:t> a return of funds without the Originator having to initiate first an SCT Inst Recall or a Request for Recall by the Originator (RFRO) request. This “Repayment procedure – allowing the beneficiary to return funds”. Not only for SCT POI but for all SCT Inst. Pacs.008 vs pacs.004? </a:t>
            </a:r>
          </a:p>
          <a:p>
            <a:endParaRPr lang="en-GB"/>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C67A4AF-47AC-4711-B0A2-68C98CDF8A9C}" type="datetime1">
              <a:rPr lang="sv-SE" smtClean="0"/>
              <a:t>2026-03-27</a:t>
            </a:fld>
            <a:endParaRPr lang="sv-SE"/>
          </a:p>
        </p:txBody>
      </p:sp>
      <p:sp>
        <p:nvSpPr>
          <p:cNvPr id="6" name="Platshållare för sidfot 5"/>
          <p:cNvSpPr>
            <a:spLocks noGrp="1"/>
          </p:cNvSpPr>
          <p:nvPr>
            <p:ph type="ftr" sz="quarter" idx="4"/>
          </p:nvPr>
        </p:nvSpPr>
        <p:spPr/>
        <p:txBody>
          <a:bodyPr/>
          <a:lstStyle/>
          <a:p>
            <a:endParaRPr lang="sv-SE"/>
          </a:p>
        </p:txBody>
      </p:sp>
      <p:sp>
        <p:nvSpPr>
          <p:cNvPr id="7" name="Platshållare för bildnummer 6"/>
          <p:cNvSpPr>
            <a:spLocks noGrp="1"/>
          </p:cNvSpPr>
          <p:nvPr>
            <p:ph type="sldNum" sz="quarter" idx="5"/>
          </p:nvPr>
        </p:nvSpPr>
        <p:spPr/>
        <p:txBody>
          <a:bodyPr/>
          <a:lstStyle/>
          <a:p>
            <a:fld id="{DD16377A-0A78-E044-A3A1-CA5CF8DD6905}" type="slidenum">
              <a:rPr lang="en-GB" smtClean="0"/>
              <a:t>32</a:t>
            </a:fld>
            <a:endParaRPr lang="en-GB"/>
          </a:p>
        </p:txBody>
      </p:sp>
    </p:spTree>
    <p:extLst>
      <p:ext uri="{BB962C8B-B14F-4D97-AF65-F5344CB8AC3E}">
        <p14:creationId xmlns:p14="http://schemas.microsoft.com/office/powerpoint/2010/main" val="257348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#22 </a:t>
            </a:r>
            <a:r>
              <a:rPr lang="sv-SE"/>
              <a:t>– </a:t>
            </a:r>
            <a:r>
              <a:rPr lang="sv-SE" err="1"/>
              <a:t>Effectivness</a:t>
            </a:r>
            <a:r>
              <a:rPr lang="sv-SE"/>
              <a:t> date – to be </a:t>
            </a:r>
            <a:r>
              <a:rPr lang="sv-SE" err="1"/>
              <a:t>aligned</a:t>
            </a:r>
            <a:r>
              <a:rPr lang="sv-SE"/>
              <a:t> with </a:t>
            </a:r>
            <a:r>
              <a:rPr lang="en-GB" sz="1200" b="0" i="0" u="none" strike="noStrike" kern="1200" baseline="0">
                <a:solidFill>
                  <a:schemeClr val="tx1"/>
                </a:solidFill>
                <a:latin typeface="+mn-lt"/>
                <a:ea typeface="+mn-ea"/>
                <a:cs typeface="+mn-cs"/>
              </a:rPr>
              <a:t>SWIFT standards, November ECB releases </a:t>
            </a:r>
          </a:p>
          <a:p>
            <a:r>
              <a:rPr lang="en-GB" b="1"/>
              <a:t>#27 </a:t>
            </a:r>
            <a:r>
              <a:rPr lang="en-GB"/>
              <a:t>– P</a:t>
            </a:r>
            <a:r>
              <a:rPr lang="en-GB" sz="1200" b="0" i="0" u="none" strike="noStrike" kern="1200" baseline="0">
                <a:solidFill>
                  <a:schemeClr val="tx1"/>
                </a:solidFill>
                <a:latin typeface="+mn-lt"/>
                <a:ea typeface="+mn-ea"/>
                <a:cs typeface="+mn-cs"/>
              </a:rPr>
              <a:t>ossibility for the Beneficiary to return a SCT Inst transaction after the amount is credited, allowing the use of the Return R-transaction reason “return by order of the Beneficiary” – using pacs.004.</a:t>
            </a:r>
          </a:p>
          <a:p>
            <a:r>
              <a:rPr lang="en-GB" sz="1200" b="1" i="0" u="none" strike="noStrike" kern="1200" baseline="0">
                <a:solidFill>
                  <a:schemeClr val="tx1"/>
                </a:solidFill>
                <a:latin typeface="+mn-lt"/>
                <a:ea typeface="+mn-ea"/>
                <a:cs typeface="+mn-cs"/>
              </a:rPr>
              <a:t>#35 </a:t>
            </a:r>
            <a:r>
              <a:rPr lang="en-GB" sz="1200" b="0" i="0" u="none" strike="noStrike" kern="1200" baseline="0">
                <a:solidFill>
                  <a:schemeClr val="tx1"/>
                </a:solidFill>
                <a:latin typeface="+mn-lt"/>
                <a:ea typeface="+mn-ea"/>
                <a:cs typeface="+mn-cs"/>
              </a:rPr>
              <a:t>– Recall procedure is 10 BBD for DUPL and TECH and 13 mouth for FRAD. Need more time for e.g., bulk payments. 13 to much, 15 BBD is instead suggested. </a:t>
            </a:r>
          </a:p>
          <a:p>
            <a:r>
              <a:rPr lang="en-GB" sz="1200" b="1" i="0" u="none" strike="noStrike" kern="1200" baseline="0">
                <a:solidFill>
                  <a:schemeClr val="tx1"/>
                </a:solidFill>
                <a:latin typeface="+mn-lt"/>
                <a:ea typeface="+mn-ea"/>
                <a:cs typeface="+mn-cs"/>
              </a:rPr>
              <a:t>#42 </a:t>
            </a:r>
            <a:r>
              <a:rPr lang="en-GB" sz="1200" b="0" i="0" u="none" strike="noStrike" kern="1200" baseline="0">
                <a:solidFill>
                  <a:schemeClr val="tx1"/>
                </a:solidFill>
                <a:latin typeface="+mn-lt"/>
                <a:ea typeface="+mn-ea"/>
                <a:cs typeface="+mn-cs"/>
              </a:rPr>
              <a:t>- Introduction of a reference in Beneficiary/Merchant-initiated payments (used for refunds or chargebacks) to link the SCT Inst transaction of that refund or chargeback to the original SCT Inst transaction. By introducing a reference ID in the SCT Inst message linked to a refund or a chargeback, this will help the PSPs in linking this SCT Inst transaction to the original SCT Inst transaction.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noProof="0"/>
              <a:t>#45 – </a:t>
            </a:r>
            <a:r>
              <a:rPr lang="en-US" sz="800" b="0" noProof="0"/>
              <a:t>Indicator in SCT Inst to indicate if the transaction is related to POI (yes/no). EPC: Purpose code or category purpose can already be used to indicate that. </a:t>
            </a:r>
            <a:endParaRPr lang="en-US" sz="800" b="1" noProof="0"/>
          </a:p>
          <a:p>
            <a:endParaRPr lang="en-GB"/>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B19BA781-091F-4205-949F-3BFD52584C67}" type="datetime1">
              <a:rPr lang="sv-SE" smtClean="0"/>
              <a:t>2026-03-27</a:t>
            </a:fld>
            <a:endParaRPr lang="sv-SE"/>
          </a:p>
        </p:txBody>
      </p:sp>
      <p:sp>
        <p:nvSpPr>
          <p:cNvPr id="6" name="Platshållare för sidfot 5"/>
          <p:cNvSpPr>
            <a:spLocks noGrp="1"/>
          </p:cNvSpPr>
          <p:nvPr>
            <p:ph type="ftr" sz="quarter" idx="4"/>
          </p:nvPr>
        </p:nvSpPr>
        <p:spPr/>
        <p:txBody>
          <a:bodyPr/>
          <a:lstStyle/>
          <a:p>
            <a:endParaRPr lang="sv-SE"/>
          </a:p>
        </p:txBody>
      </p:sp>
      <p:sp>
        <p:nvSpPr>
          <p:cNvPr id="7" name="Platshållare för bildnummer 6"/>
          <p:cNvSpPr>
            <a:spLocks noGrp="1"/>
          </p:cNvSpPr>
          <p:nvPr>
            <p:ph type="sldNum" sz="quarter" idx="5"/>
          </p:nvPr>
        </p:nvSpPr>
        <p:spPr/>
        <p:txBody>
          <a:bodyPr/>
          <a:lstStyle/>
          <a:p>
            <a:fld id="{DD16377A-0A78-E044-A3A1-CA5CF8DD6905}" type="slidenum">
              <a:rPr lang="en-GB" smtClean="0"/>
              <a:t>33</a:t>
            </a:fld>
            <a:endParaRPr lang="en-GB"/>
          </a:p>
        </p:txBody>
      </p:sp>
    </p:spTree>
    <p:extLst>
      <p:ext uri="{BB962C8B-B14F-4D97-AF65-F5344CB8AC3E}">
        <p14:creationId xmlns:p14="http://schemas.microsoft.com/office/powerpoint/2010/main" val="75489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286D5-AC42-C61C-3D8F-610E867AB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85B56-D036-561C-9CF2-6466FFDF3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9ED0F-2D6E-C7D2-475A-686802085EB2}"/>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56CF946D-E197-8601-3A5D-FE6FB7D6625F}"/>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06476899-DADE-9F96-FBA5-5FB6827C25B3}"/>
              </a:ext>
            </a:extLst>
          </p:cNvPr>
          <p:cNvSpPr>
            <a:spLocks noGrp="1"/>
          </p:cNvSpPr>
          <p:nvPr>
            <p:ph type="dt" idx="1"/>
          </p:nvPr>
        </p:nvSpPr>
        <p:spPr/>
        <p:txBody>
          <a:bodyPr/>
          <a:lstStyle/>
          <a:p>
            <a:fld id="{B4AA93DB-AB42-4CB4-B62B-EA02526A64EE}" type="datetime1">
              <a:rPr lang="sv-SE" smtClean="0"/>
              <a:t>2026-03-27</a:t>
            </a:fld>
            <a:endParaRPr lang="sv-SE"/>
          </a:p>
        </p:txBody>
      </p:sp>
      <p:sp>
        <p:nvSpPr>
          <p:cNvPr id="6" name="Footer Placeholder 5">
            <a:extLst>
              <a:ext uri="{FF2B5EF4-FFF2-40B4-BE49-F238E27FC236}">
                <a16:creationId xmlns:a16="http://schemas.microsoft.com/office/drawing/2014/main" id="{4A717CB4-894A-AE65-7F76-02B0A2998759}"/>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1C84BD70-0EE2-44F5-DACD-D45F18ABD46F}"/>
              </a:ext>
            </a:extLst>
          </p:cNvPr>
          <p:cNvSpPr>
            <a:spLocks noGrp="1"/>
          </p:cNvSpPr>
          <p:nvPr>
            <p:ph type="sldNum" sz="quarter" idx="5"/>
          </p:nvPr>
        </p:nvSpPr>
        <p:spPr/>
        <p:txBody>
          <a:bodyPr/>
          <a:lstStyle/>
          <a:p>
            <a:fld id="{DD16377A-0A78-E044-A3A1-CA5CF8DD6905}" type="slidenum">
              <a:rPr lang="sv-SE" smtClean="0"/>
              <a:t>4</a:t>
            </a:fld>
            <a:endParaRPr lang="sv-SE"/>
          </a:p>
        </p:txBody>
      </p:sp>
    </p:spTree>
    <p:extLst>
      <p:ext uri="{BB962C8B-B14F-4D97-AF65-F5344CB8AC3E}">
        <p14:creationId xmlns:p14="http://schemas.microsoft.com/office/powerpoint/2010/main" val="82947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en-GB"/>
          </a:p>
        </p:txBody>
      </p:sp>
      <p:sp>
        <p:nvSpPr>
          <p:cNvPr id="3" name="Platshållare för anteckningar 2"/>
          <p:cNvSpPr>
            <a:spLocks noGrp="1"/>
          </p:cNvSpPr>
          <p:nvPr>
            <p:ph type="body" idx="1"/>
          </p:nvPr>
        </p:nvSpPr>
        <p:spPr/>
        <p:txBody>
          <a:bodyPr/>
          <a:lstStyle/>
          <a:p>
            <a:endParaRPr lang="en-GB"/>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2359AFF1-5D92-47D5-9A63-313D3EC89D95}" type="datetime1">
              <a:rPr lang="sv-SE" smtClean="0"/>
              <a:t>2026-03-27</a:t>
            </a:fld>
            <a:endParaRPr lang="sv-SE"/>
          </a:p>
        </p:txBody>
      </p:sp>
      <p:sp>
        <p:nvSpPr>
          <p:cNvPr id="6" name="Platshållare för sidfot 5"/>
          <p:cNvSpPr>
            <a:spLocks noGrp="1"/>
          </p:cNvSpPr>
          <p:nvPr>
            <p:ph type="ftr" sz="quarter" idx="4"/>
          </p:nvPr>
        </p:nvSpPr>
        <p:spPr/>
        <p:txBody>
          <a:bodyPr/>
          <a:lstStyle/>
          <a:p>
            <a:endParaRPr lang="sv-SE"/>
          </a:p>
        </p:txBody>
      </p:sp>
      <p:sp>
        <p:nvSpPr>
          <p:cNvPr id="7" name="Platshållare för bildnummer 6"/>
          <p:cNvSpPr>
            <a:spLocks noGrp="1"/>
          </p:cNvSpPr>
          <p:nvPr>
            <p:ph type="sldNum" sz="quarter" idx="5"/>
          </p:nvPr>
        </p:nvSpPr>
        <p:spPr/>
        <p:txBody>
          <a:bodyPr/>
          <a:lstStyle/>
          <a:p>
            <a:fld id="{DD16377A-0A78-E044-A3A1-CA5CF8DD6905}" type="slidenum">
              <a:rPr lang="en-GB" smtClean="0"/>
              <a:t>34</a:t>
            </a:fld>
            <a:endParaRPr lang="en-GB"/>
          </a:p>
        </p:txBody>
      </p:sp>
    </p:spTree>
    <p:extLst>
      <p:ext uri="{BB962C8B-B14F-4D97-AF65-F5344CB8AC3E}">
        <p14:creationId xmlns:p14="http://schemas.microsoft.com/office/powerpoint/2010/main" val="2939364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40BBD-8E63-4241-1C9C-BF320EA15D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3C1F777-37AF-BE33-AABE-24C93B5BAD5D}"/>
              </a:ext>
            </a:extLst>
          </p:cNvPr>
          <p:cNvSpPr>
            <a:spLocks noGrp="1" noRot="1" noChangeAspect="1"/>
          </p:cNvSpPr>
          <p:nvPr>
            <p:ph type="sldImg"/>
          </p:nvPr>
        </p:nvSpPr>
        <p:spPr/>
        <p:txBody>
          <a:bodyPr/>
          <a:lstStyle/>
          <a:p>
            <a:endParaRPr lang="en-GB"/>
          </a:p>
        </p:txBody>
      </p:sp>
      <p:sp>
        <p:nvSpPr>
          <p:cNvPr id="3" name="Platshållare för anteckningar 2">
            <a:extLst>
              <a:ext uri="{FF2B5EF4-FFF2-40B4-BE49-F238E27FC236}">
                <a16:creationId xmlns:a16="http://schemas.microsoft.com/office/drawing/2014/main" id="{BB75A0D3-D6BB-D3CF-0F0A-53956384765F}"/>
              </a:ext>
            </a:extLst>
          </p:cNvPr>
          <p:cNvSpPr>
            <a:spLocks noGrp="1"/>
          </p:cNvSpPr>
          <p:nvPr>
            <p:ph type="body" idx="1"/>
          </p:nvPr>
        </p:nvSpPr>
        <p:spPr/>
        <p:txBody>
          <a:bodyPr/>
          <a:lstStyle/>
          <a:p>
            <a:endParaRPr lang="en-GB"/>
          </a:p>
        </p:txBody>
      </p:sp>
      <p:sp>
        <p:nvSpPr>
          <p:cNvPr id="4" name="Platshållare för sidhuvud 3">
            <a:extLst>
              <a:ext uri="{FF2B5EF4-FFF2-40B4-BE49-F238E27FC236}">
                <a16:creationId xmlns:a16="http://schemas.microsoft.com/office/drawing/2014/main" id="{AE59DDDE-CAB4-D098-027B-3BEB546D20BB}"/>
              </a:ext>
            </a:extLst>
          </p:cNvPr>
          <p:cNvSpPr>
            <a:spLocks noGrp="1"/>
          </p:cNvSpPr>
          <p:nvPr>
            <p:ph type="hdr" sz="quarter"/>
          </p:nvPr>
        </p:nvSpPr>
        <p:spPr/>
        <p:txBody>
          <a:bodyPr/>
          <a:lstStyle/>
          <a:p>
            <a:endParaRPr lang="sv-SE"/>
          </a:p>
        </p:txBody>
      </p:sp>
      <p:sp>
        <p:nvSpPr>
          <p:cNvPr id="5" name="Platshållare för datum 4">
            <a:extLst>
              <a:ext uri="{FF2B5EF4-FFF2-40B4-BE49-F238E27FC236}">
                <a16:creationId xmlns:a16="http://schemas.microsoft.com/office/drawing/2014/main" id="{90A28B5A-9150-9ABC-90D9-E5596D26F194}"/>
              </a:ext>
            </a:extLst>
          </p:cNvPr>
          <p:cNvSpPr>
            <a:spLocks noGrp="1"/>
          </p:cNvSpPr>
          <p:nvPr>
            <p:ph type="dt" idx="1"/>
          </p:nvPr>
        </p:nvSpPr>
        <p:spPr/>
        <p:txBody>
          <a:bodyPr/>
          <a:lstStyle/>
          <a:p>
            <a:fld id="{EEE22C53-44D3-4437-BC5B-2A40482CA3B4}" type="datetime1">
              <a:rPr lang="sv-SE" smtClean="0"/>
              <a:t>2026-03-27</a:t>
            </a:fld>
            <a:endParaRPr lang="sv-SE"/>
          </a:p>
        </p:txBody>
      </p:sp>
      <p:sp>
        <p:nvSpPr>
          <p:cNvPr id="6" name="Platshållare för sidfot 5">
            <a:extLst>
              <a:ext uri="{FF2B5EF4-FFF2-40B4-BE49-F238E27FC236}">
                <a16:creationId xmlns:a16="http://schemas.microsoft.com/office/drawing/2014/main" id="{D983EBE9-BE52-EEEB-526D-505018476BA0}"/>
              </a:ext>
            </a:extLst>
          </p:cNvPr>
          <p:cNvSpPr>
            <a:spLocks noGrp="1"/>
          </p:cNvSpPr>
          <p:nvPr>
            <p:ph type="ftr" sz="quarter" idx="4"/>
          </p:nvPr>
        </p:nvSpPr>
        <p:spPr/>
        <p:txBody>
          <a:bodyPr/>
          <a:lstStyle/>
          <a:p>
            <a:endParaRPr lang="sv-SE"/>
          </a:p>
        </p:txBody>
      </p:sp>
      <p:sp>
        <p:nvSpPr>
          <p:cNvPr id="7" name="Platshållare för bildnummer 6">
            <a:extLst>
              <a:ext uri="{FF2B5EF4-FFF2-40B4-BE49-F238E27FC236}">
                <a16:creationId xmlns:a16="http://schemas.microsoft.com/office/drawing/2014/main" id="{1AFE639D-B4C2-C0A7-561F-13E7132F9A84}"/>
              </a:ext>
            </a:extLst>
          </p:cNvPr>
          <p:cNvSpPr>
            <a:spLocks noGrp="1"/>
          </p:cNvSpPr>
          <p:nvPr>
            <p:ph type="sldNum" sz="quarter" idx="5"/>
          </p:nvPr>
        </p:nvSpPr>
        <p:spPr/>
        <p:txBody>
          <a:bodyPr/>
          <a:lstStyle/>
          <a:p>
            <a:fld id="{DD16377A-0A78-E044-A3A1-CA5CF8DD6905}" type="slidenum">
              <a:rPr lang="en-GB" smtClean="0"/>
              <a:t>36</a:t>
            </a:fld>
            <a:endParaRPr lang="en-GB"/>
          </a:p>
        </p:txBody>
      </p:sp>
    </p:spTree>
    <p:extLst>
      <p:ext uri="{BB962C8B-B14F-4D97-AF65-F5344CB8AC3E}">
        <p14:creationId xmlns:p14="http://schemas.microsoft.com/office/powerpoint/2010/main" val="9617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F9B7-7EDA-1266-B919-8EBD25FE6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0A79F-09E6-2694-B318-6A1256AA6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6A200-6732-59EF-E25D-644591554EC0}"/>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57A52C8F-518D-F5E9-72A9-9E4A535DBA6F}"/>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876AC44A-1DD4-8D7E-C9A8-CE1956BFFC91}"/>
              </a:ext>
            </a:extLst>
          </p:cNvPr>
          <p:cNvSpPr>
            <a:spLocks noGrp="1"/>
          </p:cNvSpPr>
          <p:nvPr>
            <p:ph type="dt" idx="1"/>
          </p:nvPr>
        </p:nvSpPr>
        <p:spPr/>
        <p:txBody>
          <a:bodyPr/>
          <a:lstStyle/>
          <a:p>
            <a:fld id="{7706E6FD-AE46-437E-B27D-39D8FD23AE3C}" type="datetime1">
              <a:rPr lang="sv-SE" smtClean="0"/>
              <a:t>2026-03-27</a:t>
            </a:fld>
            <a:endParaRPr lang="sv-SE"/>
          </a:p>
        </p:txBody>
      </p:sp>
      <p:sp>
        <p:nvSpPr>
          <p:cNvPr id="6" name="Footer Placeholder 5">
            <a:extLst>
              <a:ext uri="{FF2B5EF4-FFF2-40B4-BE49-F238E27FC236}">
                <a16:creationId xmlns:a16="http://schemas.microsoft.com/office/drawing/2014/main" id="{7F3777F1-7687-2D4B-92D3-9163FD136F49}"/>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AC5078F8-B404-88FE-4753-181139F7D539}"/>
              </a:ext>
            </a:extLst>
          </p:cNvPr>
          <p:cNvSpPr>
            <a:spLocks noGrp="1"/>
          </p:cNvSpPr>
          <p:nvPr>
            <p:ph type="sldNum" sz="quarter" idx="5"/>
          </p:nvPr>
        </p:nvSpPr>
        <p:spPr/>
        <p:txBody>
          <a:bodyPr/>
          <a:lstStyle/>
          <a:p>
            <a:fld id="{DD16377A-0A78-E044-A3A1-CA5CF8DD6905}" type="slidenum">
              <a:rPr lang="sv-SE" smtClean="0"/>
              <a:t>37</a:t>
            </a:fld>
            <a:endParaRPr lang="sv-SE"/>
          </a:p>
        </p:txBody>
      </p:sp>
    </p:spTree>
    <p:extLst>
      <p:ext uri="{BB962C8B-B14F-4D97-AF65-F5344CB8AC3E}">
        <p14:creationId xmlns:p14="http://schemas.microsoft.com/office/powerpoint/2010/main" val="1293681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A67BD-AF4A-4A56-976F-9482AE46B813}"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t>2026-03-27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tshållare för sidfo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latshållare för bild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377A-0A78-E044-A3A1-CA5CF8DD69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411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952BE-30CC-2D2A-3879-F149BF61A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C5D4E-7689-65C4-C028-3D36BBF01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0AD17-8557-5B09-7C75-5AEADA41E049}"/>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3A4A4EE0-6C29-1F1A-A060-A29CE8662429}"/>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DB802025-60CB-59C7-0AAA-1517833DC846}"/>
              </a:ext>
            </a:extLst>
          </p:cNvPr>
          <p:cNvSpPr>
            <a:spLocks noGrp="1"/>
          </p:cNvSpPr>
          <p:nvPr>
            <p:ph type="dt" idx="1"/>
          </p:nvPr>
        </p:nvSpPr>
        <p:spPr/>
        <p:txBody>
          <a:bodyPr/>
          <a:lstStyle/>
          <a:p>
            <a:fld id="{2DF689E2-16F4-45DD-B285-5DA3CBACE0E4}" type="datetime1">
              <a:rPr lang="sv-SE" smtClean="0"/>
              <a:t>2026-03-27</a:t>
            </a:fld>
            <a:endParaRPr lang="sv-SE"/>
          </a:p>
        </p:txBody>
      </p:sp>
      <p:sp>
        <p:nvSpPr>
          <p:cNvPr id="6" name="Footer Placeholder 5">
            <a:extLst>
              <a:ext uri="{FF2B5EF4-FFF2-40B4-BE49-F238E27FC236}">
                <a16:creationId xmlns:a16="http://schemas.microsoft.com/office/drawing/2014/main" id="{4AF2AFC8-48EC-7EBE-33EF-11D337C48D99}"/>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033330BF-CFC1-9363-2DC9-50F58789695F}"/>
              </a:ext>
            </a:extLst>
          </p:cNvPr>
          <p:cNvSpPr>
            <a:spLocks noGrp="1"/>
          </p:cNvSpPr>
          <p:nvPr>
            <p:ph type="sldNum" sz="quarter" idx="5"/>
          </p:nvPr>
        </p:nvSpPr>
        <p:spPr/>
        <p:txBody>
          <a:bodyPr/>
          <a:lstStyle/>
          <a:p>
            <a:fld id="{DD16377A-0A78-E044-A3A1-CA5CF8DD6905}" type="slidenum">
              <a:rPr lang="sv-SE" smtClean="0"/>
              <a:t>42</a:t>
            </a:fld>
            <a:endParaRPr lang="sv-SE"/>
          </a:p>
        </p:txBody>
      </p:sp>
    </p:spTree>
    <p:extLst>
      <p:ext uri="{BB962C8B-B14F-4D97-AF65-F5344CB8AC3E}">
        <p14:creationId xmlns:p14="http://schemas.microsoft.com/office/powerpoint/2010/main" val="296068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A08B-D070-9ADA-9BD1-8140B8FE2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5C565-1826-E03D-A729-D6FAA860B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09DEF-8BDC-9C3D-EA87-41500FDD5180}"/>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B27519E0-E9F2-74DA-F206-E1BDBD79BC58}"/>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44D690B1-3BEF-1E80-D112-8EF1022F8F86}"/>
              </a:ext>
            </a:extLst>
          </p:cNvPr>
          <p:cNvSpPr>
            <a:spLocks noGrp="1"/>
          </p:cNvSpPr>
          <p:nvPr>
            <p:ph type="dt" idx="1"/>
          </p:nvPr>
        </p:nvSpPr>
        <p:spPr/>
        <p:txBody>
          <a:bodyPr/>
          <a:lstStyle/>
          <a:p>
            <a:fld id="{C7312888-6361-4F41-8A8F-C82D5748DFEB}" type="datetime1">
              <a:rPr lang="sv-SE" smtClean="0"/>
              <a:t>2026-03-27</a:t>
            </a:fld>
            <a:endParaRPr lang="sv-SE"/>
          </a:p>
        </p:txBody>
      </p:sp>
      <p:sp>
        <p:nvSpPr>
          <p:cNvPr id="6" name="Footer Placeholder 5">
            <a:extLst>
              <a:ext uri="{FF2B5EF4-FFF2-40B4-BE49-F238E27FC236}">
                <a16:creationId xmlns:a16="http://schemas.microsoft.com/office/drawing/2014/main" id="{7C32333F-7AB3-E906-54A4-7EE625F8DA12}"/>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D3A5E61A-E583-A10D-E141-2293BCF54446}"/>
              </a:ext>
            </a:extLst>
          </p:cNvPr>
          <p:cNvSpPr>
            <a:spLocks noGrp="1"/>
          </p:cNvSpPr>
          <p:nvPr>
            <p:ph type="sldNum" sz="quarter" idx="5"/>
          </p:nvPr>
        </p:nvSpPr>
        <p:spPr/>
        <p:txBody>
          <a:bodyPr/>
          <a:lstStyle/>
          <a:p>
            <a:fld id="{DD16377A-0A78-E044-A3A1-CA5CF8DD6905}" type="slidenum">
              <a:rPr lang="sv-SE" smtClean="0"/>
              <a:t>44</a:t>
            </a:fld>
            <a:endParaRPr lang="sv-SE"/>
          </a:p>
        </p:txBody>
      </p:sp>
    </p:spTree>
    <p:extLst>
      <p:ext uri="{BB962C8B-B14F-4D97-AF65-F5344CB8AC3E}">
        <p14:creationId xmlns:p14="http://schemas.microsoft.com/office/powerpoint/2010/main" val="40672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F080B-434C-8EA4-83EA-B1F225F79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87F8F-E538-DDEB-A261-D95F1B63E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32733-A020-8BEC-A056-2CDBB887F945}"/>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312273F8-D12D-F3CB-0A5E-F23A33648D96}"/>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8F73FEAE-31AF-991A-D4A8-C0F46B9DEE86}"/>
              </a:ext>
            </a:extLst>
          </p:cNvPr>
          <p:cNvSpPr>
            <a:spLocks noGrp="1"/>
          </p:cNvSpPr>
          <p:nvPr>
            <p:ph type="dt" idx="1"/>
          </p:nvPr>
        </p:nvSpPr>
        <p:spPr/>
        <p:txBody>
          <a:bodyPr/>
          <a:lstStyle/>
          <a:p>
            <a:fld id="{B5E3FBB9-D04A-4A9D-AF19-9566D8A83DC0}" type="datetime1">
              <a:rPr lang="sv-SE" smtClean="0"/>
              <a:t>2026-03-27</a:t>
            </a:fld>
            <a:endParaRPr lang="sv-SE"/>
          </a:p>
        </p:txBody>
      </p:sp>
      <p:sp>
        <p:nvSpPr>
          <p:cNvPr id="6" name="Footer Placeholder 5">
            <a:extLst>
              <a:ext uri="{FF2B5EF4-FFF2-40B4-BE49-F238E27FC236}">
                <a16:creationId xmlns:a16="http://schemas.microsoft.com/office/drawing/2014/main" id="{4AA63420-2579-86C8-BC79-E6E2BC878F8A}"/>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02B0BCA6-722F-45A1-0482-44F46676F2F3}"/>
              </a:ext>
            </a:extLst>
          </p:cNvPr>
          <p:cNvSpPr>
            <a:spLocks noGrp="1"/>
          </p:cNvSpPr>
          <p:nvPr>
            <p:ph type="sldNum" sz="quarter" idx="5"/>
          </p:nvPr>
        </p:nvSpPr>
        <p:spPr/>
        <p:txBody>
          <a:bodyPr/>
          <a:lstStyle/>
          <a:p>
            <a:fld id="{DD16377A-0A78-E044-A3A1-CA5CF8DD6905}" type="slidenum">
              <a:rPr lang="sv-SE" smtClean="0"/>
              <a:t>45</a:t>
            </a:fld>
            <a:endParaRPr lang="sv-SE"/>
          </a:p>
        </p:txBody>
      </p:sp>
    </p:spTree>
    <p:extLst>
      <p:ext uri="{BB962C8B-B14F-4D97-AF65-F5344CB8AC3E}">
        <p14:creationId xmlns:p14="http://schemas.microsoft.com/office/powerpoint/2010/main" val="4020886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D96D18B1-2D3F-4CEF-9759-96D965664F8F}" type="datetime1">
              <a:rPr lang="sv-SE" smtClean="0"/>
              <a:t>2026-03-27</a:t>
            </a:fld>
            <a:endParaRPr lang="sv-SE"/>
          </a:p>
        </p:txBody>
      </p:sp>
      <p:sp>
        <p:nvSpPr>
          <p:cNvPr id="6" name="Platshållare för sidfot 5"/>
          <p:cNvSpPr>
            <a:spLocks noGrp="1"/>
          </p:cNvSpPr>
          <p:nvPr>
            <p:ph type="ftr" sz="quarter" idx="4"/>
          </p:nvPr>
        </p:nvSpPr>
        <p:spPr/>
        <p:txBody>
          <a:bodyPr/>
          <a:lstStyle/>
          <a:p>
            <a:endParaRPr lang="sv-SE"/>
          </a:p>
        </p:txBody>
      </p:sp>
      <p:sp>
        <p:nvSpPr>
          <p:cNvPr id="7" name="Platshållare för bildnummer 6"/>
          <p:cNvSpPr>
            <a:spLocks noGrp="1"/>
          </p:cNvSpPr>
          <p:nvPr>
            <p:ph type="sldNum" sz="quarter" idx="5"/>
          </p:nvPr>
        </p:nvSpPr>
        <p:spPr/>
        <p:txBody>
          <a:bodyPr/>
          <a:lstStyle/>
          <a:p>
            <a:fld id="{DD16377A-0A78-E044-A3A1-CA5CF8DD6905}" type="slidenum">
              <a:rPr lang="sv-SE" smtClean="0"/>
              <a:t>47</a:t>
            </a:fld>
            <a:endParaRPr lang="sv-SE"/>
          </a:p>
        </p:txBody>
      </p:sp>
    </p:spTree>
    <p:extLst>
      <p:ext uri="{BB962C8B-B14F-4D97-AF65-F5344CB8AC3E}">
        <p14:creationId xmlns:p14="http://schemas.microsoft.com/office/powerpoint/2010/main" val="168038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543C-D04C-735D-A1D5-6D31838E2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56D4F-D36E-B452-6C64-1BD97FC79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C8352-227A-AEC5-ACA3-3A367F437DA4}"/>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5C9123F0-0CCC-6898-3E92-9FCC867BB2E0}"/>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B24D7E78-3F3E-490A-3F73-86EFF5A4A401}"/>
              </a:ext>
            </a:extLst>
          </p:cNvPr>
          <p:cNvSpPr>
            <a:spLocks noGrp="1"/>
          </p:cNvSpPr>
          <p:nvPr>
            <p:ph type="dt" idx="1"/>
          </p:nvPr>
        </p:nvSpPr>
        <p:spPr/>
        <p:txBody>
          <a:bodyPr/>
          <a:lstStyle/>
          <a:p>
            <a:fld id="{358FB0D5-D2DB-4DA5-97C7-FD62A0D55360}" type="datetime1">
              <a:rPr lang="sv-SE" smtClean="0"/>
              <a:t>2026-03-27</a:t>
            </a:fld>
            <a:endParaRPr lang="sv-SE"/>
          </a:p>
        </p:txBody>
      </p:sp>
      <p:sp>
        <p:nvSpPr>
          <p:cNvPr id="6" name="Footer Placeholder 5">
            <a:extLst>
              <a:ext uri="{FF2B5EF4-FFF2-40B4-BE49-F238E27FC236}">
                <a16:creationId xmlns:a16="http://schemas.microsoft.com/office/drawing/2014/main" id="{0ABF768A-59D2-A4F7-8AD8-C28EBF4A94F9}"/>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F6B5C6CF-7893-C30F-B6FF-9A522445A094}"/>
              </a:ext>
            </a:extLst>
          </p:cNvPr>
          <p:cNvSpPr>
            <a:spLocks noGrp="1"/>
          </p:cNvSpPr>
          <p:nvPr>
            <p:ph type="sldNum" sz="quarter" idx="5"/>
          </p:nvPr>
        </p:nvSpPr>
        <p:spPr/>
        <p:txBody>
          <a:bodyPr/>
          <a:lstStyle/>
          <a:p>
            <a:fld id="{DD16377A-0A78-E044-A3A1-CA5CF8DD6905}" type="slidenum">
              <a:rPr lang="sv-SE" smtClean="0"/>
              <a:t>7</a:t>
            </a:fld>
            <a:endParaRPr lang="sv-SE"/>
          </a:p>
        </p:txBody>
      </p:sp>
    </p:spTree>
    <p:extLst>
      <p:ext uri="{BB962C8B-B14F-4D97-AF65-F5344CB8AC3E}">
        <p14:creationId xmlns:p14="http://schemas.microsoft.com/office/powerpoint/2010/main" val="258958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268E0-EA64-4803-8B1C-9FA51F8B92F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23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55732"/>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268E0-EA64-4803-8B1C-9FA51F8B92F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7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85CF-6B51-EEEA-54CF-CE31BB70E88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4025E18-3444-A829-8700-DF01EDA133F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61CDC12-80C6-4AAF-82D5-00B9673C2F53}"/>
              </a:ext>
            </a:extLst>
          </p:cNvPr>
          <p:cNvSpPr>
            <a:spLocks noGrp="1"/>
          </p:cNvSpPr>
          <p:nvPr>
            <p:ph type="body" idx="1"/>
          </p:nvPr>
        </p:nvSpPr>
        <p:spPr/>
        <p:txBody>
          <a:bodyPr/>
          <a:lstStyle/>
          <a:p>
            <a:pPr defTabSz="955732"/>
            <a:endParaRPr lang="nb-NO"/>
          </a:p>
        </p:txBody>
      </p:sp>
      <p:sp>
        <p:nvSpPr>
          <p:cNvPr id="4" name="Plassholder for lysbildenummer 3">
            <a:extLst>
              <a:ext uri="{FF2B5EF4-FFF2-40B4-BE49-F238E27FC236}">
                <a16:creationId xmlns:a16="http://schemas.microsoft.com/office/drawing/2014/main" id="{80070820-21E3-7BA4-62F3-584D437C4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268E0-EA64-4803-8B1C-9FA51F8B92F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764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AF5B-4F55-2FC8-0FF3-4AFF90E31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DD1A1-6A41-D4CE-6809-7C14F8DCD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07109-DA29-095E-BD98-6D80AE26E3B7}"/>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46CD06E6-8196-A88F-AB1B-87B6C237B10C}"/>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9DF0DD6C-6B25-1722-ECFB-67A1689399B7}"/>
              </a:ext>
            </a:extLst>
          </p:cNvPr>
          <p:cNvSpPr>
            <a:spLocks noGrp="1"/>
          </p:cNvSpPr>
          <p:nvPr>
            <p:ph type="dt" idx="1"/>
          </p:nvPr>
        </p:nvSpPr>
        <p:spPr/>
        <p:txBody>
          <a:bodyPr/>
          <a:lstStyle/>
          <a:p>
            <a:fld id="{C86569E0-48A8-4C04-AE26-EA33FD3D5254}" type="datetime1">
              <a:rPr lang="sv-SE" smtClean="0"/>
              <a:t>2026-03-27</a:t>
            </a:fld>
            <a:endParaRPr lang="sv-SE"/>
          </a:p>
        </p:txBody>
      </p:sp>
      <p:sp>
        <p:nvSpPr>
          <p:cNvPr id="6" name="Footer Placeholder 5">
            <a:extLst>
              <a:ext uri="{FF2B5EF4-FFF2-40B4-BE49-F238E27FC236}">
                <a16:creationId xmlns:a16="http://schemas.microsoft.com/office/drawing/2014/main" id="{0FCA62B5-D56C-52A8-0BFC-95C872B2482A}"/>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817E3A5F-E786-E483-F4D2-92225D2394A0}"/>
              </a:ext>
            </a:extLst>
          </p:cNvPr>
          <p:cNvSpPr>
            <a:spLocks noGrp="1"/>
          </p:cNvSpPr>
          <p:nvPr>
            <p:ph type="sldNum" sz="quarter" idx="5"/>
          </p:nvPr>
        </p:nvSpPr>
        <p:spPr/>
        <p:txBody>
          <a:bodyPr/>
          <a:lstStyle/>
          <a:p>
            <a:fld id="{DD16377A-0A78-E044-A3A1-CA5CF8DD6905}" type="slidenum">
              <a:rPr lang="sv-SE" smtClean="0"/>
              <a:t>11</a:t>
            </a:fld>
            <a:endParaRPr lang="sv-SE"/>
          </a:p>
        </p:txBody>
      </p:sp>
    </p:spTree>
    <p:extLst>
      <p:ext uri="{BB962C8B-B14F-4D97-AF65-F5344CB8AC3E}">
        <p14:creationId xmlns:p14="http://schemas.microsoft.com/office/powerpoint/2010/main" val="48187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228DB-74F4-EEAC-8FB1-32ACFE7FC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D4C54-A835-4969-65C4-5B0779A8E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7AAE0-15AF-E632-7CD4-4933748B72E8}"/>
              </a:ext>
            </a:extLst>
          </p:cNvPr>
          <p:cNvSpPr>
            <a:spLocks noGrp="1"/>
          </p:cNvSpPr>
          <p:nvPr>
            <p:ph type="body" idx="1"/>
          </p:nvPr>
        </p:nvSpPr>
        <p:spPr/>
        <p:txBody>
          <a:bodyPr/>
          <a:lstStyle/>
          <a:p>
            <a:endParaRPr lang="sv-SE"/>
          </a:p>
        </p:txBody>
      </p:sp>
      <p:sp>
        <p:nvSpPr>
          <p:cNvPr id="4" name="Header Placeholder 3">
            <a:extLst>
              <a:ext uri="{FF2B5EF4-FFF2-40B4-BE49-F238E27FC236}">
                <a16:creationId xmlns:a16="http://schemas.microsoft.com/office/drawing/2014/main" id="{B4CCDDB8-FCB0-441A-3AF8-43DBD321F639}"/>
              </a:ext>
            </a:extLst>
          </p:cNvPr>
          <p:cNvSpPr>
            <a:spLocks noGrp="1"/>
          </p:cNvSpPr>
          <p:nvPr>
            <p:ph type="hdr" sz="quarter"/>
          </p:nvPr>
        </p:nvSpPr>
        <p:spPr/>
        <p:txBody>
          <a:bodyPr/>
          <a:lstStyle/>
          <a:p>
            <a:endParaRPr lang="sv-SE"/>
          </a:p>
        </p:txBody>
      </p:sp>
      <p:sp>
        <p:nvSpPr>
          <p:cNvPr id="5" name="Date Placeholder 4">
            <a:extLst>
              <a:ext uri="{FF2B5EF4-FFF2-40B4-BE49-F238E27FC236}">
                <a16:creationId xmlns:a16="http://schemas.microsoft.com/office/drawing/2014/main" id="{29538215-11B4-7E9A-C651-3CC2A90ABC96}"/>
              </a:ext>
            </a:extLst>
          </p:cNvPr>
          <p:cNvSpPr>
            <a:spLocks noGrp="1"/>
          </p:cNvSpPr>
          <p:nvPr>
            <p:ph type="dt" idx="1"/>
          </p:nvPr>
        </p:nvSpPr>
        <p:spPr/>
        <p:txBody>
          <a:bodyPr/>
          <a:lstStyle/>
          <a:p>
            <a:fld id="{A71698CE-B4B0-47F5-A756-23A244A519F7}" type="datetime1">
              <a:rPr lang="sv-SE" smtClean="0"/>
              <a:t>2026-03-27</a:t>
            </a:fld>
            <a:endParaRPr lang="sv-SE"/>
          </a:p>
        </p:txBody>
      </p:sp>
      <p:sp>
        <p:nvSpPr>
          <p:cNvPr id="6" name="Footer Placeholder 5">
            <a:extLst>
              <a:ext uri="{FF2B5EF4-FFF2-40B4-BE49-F238E27FC236}">
                <a16:creationId xmlns:a16="http://schemas.microsoft.com/office/drawing/2014/main" id="{DC1BA65F-7F11-D2E2-6BA4-9DC4E92885AF}"/>
              </a:ext>
            </a:extLst>
          </p:cNvPr>
          <p:cNvSpPr>
            <a:spLocks noGrp="1"/>
          </p:cNvSpPr>
          <p:nvPr>
            <p:ph type="ftr" sz="quarter" idx="4"/>
          </p:nvPr>
        </p:nvSpPr>
        <p:spPr/>
        <p:txBody>
          <a:bodyPr/>
          <a:lstStyle/>
          <a:p>
            <a:endParaRPr lang="sv-SE"/>
          </a:p>
        </p:txBody>
      </p:sp>
      <p:sp>
        <p:nvSpPr>
          <p:cNvPr id="7" name="Slide Number Placeholder 6">
            <a:extLst>
              <a:ext uri="{FF2B5EF4-FFF2-40B4-BE49-F238E27FC236}">
                <a16:creationId xmlns:a16="http://schemas.microsoft.com/office/drawing/2014/main" id="{3F859E3F-1CE1-1F2C-AF2E-46458B2CECAC}"/>
              </a:ext>
            </a:extLst>
          </p:cNvPr>
          <p:cNvSpPr>
            <a:spLocks noGrp="1"/>
          </p:cNvSpPr>
          <p:nvPr>
            <p:ph type="sldNum" sz="quarter" idx="5"/>
          </p:nvPr>
        </p:nvSpPr>
        <p:spPr/>
        <p:txBody>
          <a:bodyPr/>
          <a:lstStyle/>
          <a:p>
            <a:fld id="{DD16377A-0A78-E044-A3A1-CA5CF8DD6905}" type="slidenum">
              <a:rPr lang="sv-SE" smtClean="0"/>
              <a:t>13</a:t>
            </a:fld>
            <a:endParaRPr lang="sv-SE"/>
          </a:p>
        </p:txBody>
      </p:sp>
    </p:spTree>
    <p:extLst>
      <p:ext uri="{BB962C8B-B14F-4D97-AF65-F5344CB8AC3E}">
        <p14:creationId xmlns:p14="http://schemas.microsoft.com/office/powerpoint/2010/main" val="321151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84F7C1-ED8E-7F49-BA89-CA3A7C522CD5}" type="slidenum">
              <a:rPr kumimoji="0" lang="da-DK" sz="1000" b="0" i="0" u="none" strike="noStrike" kern="1200" cap="none" spc="0" normalizeH="0" baseline="0" noProof="0" smtClean="0">
                <a:ln>
                  <a:noFill/>
                </a:ln>
                <a:solidFill>
                  <a:srgbClr val="363A38"/>
                </a:solidFill>
                <a:effectLst/>
                <a:uLnTx/>
                <a:uFillTx/>
                <a:latin typeface="Century Gothic"/>
                <a:ea typeface="+mn-e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a-DK" sz="1000" b="0" i="0" u="none" strike="noStrike" kern="1200" cap="none" spc="0" normalizeH="0" baseline="0" noProof="0">
              <a:ln>
                <a:noFill/>
              </a:ln>
              <a:solidFill>
                <a:srgbClr val="363A38"/>
              </a:solidFill>
              <a:effectLst/>
              <a:uLnTx/>
              <a:uFillTx/>
              <a:latin typeface="Century Gothic"/>
              <a:ea typeface="+mn-ea"/>
            </a:endParaRPr>
          </a:p>
        </p:txBody>
      </p:sp>
    </p:spTree>
    <p:extLst>
      <p:ext uri="{BB962C8B-B14F-4D97-AF65-F5344CB8AC3E}">
        <p14:creationId xmlns:p14="http://schemas.microsoft.com/office/powerpoint/2010/main" val="4145876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Blue">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446088" indent="-265113">
              <a:spcBef>
                <a:spcPts val="50"/>
              </a:spcBef>
              <a:buFont typeface="Lucida Grande"/>
              <a:buChar char="–"/>
              <a:defRPr sz="1800"/>
            </a:lvl2pPr>
            <a:lvl3pPr marL="571500" indent="-254000">
              <a:spcBef>
                <a:spcPts val="50"/>
              </a:spcBef>
              <a:buFont typeface="Courier New" panose="02070309020205020404" pitchFamily="49" charset="0"/>
              <a:buChar char="o"/>
              <a:defRPr sz="1600"/>
            </a:lvl3pPr>
            <a:lvl4pPr marL="698500" indent="-254000">
              <a:spcBef>
                <a:spcPts val="50"/>
              </a:spcBef>
              <a:buFont typeface="Wingdings" panose="05000000000000000000" pitchFamily="2" charset="2"/>
              <a:buChar char="§"/>
              <a:defRPr sz="14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41" name="Platshållare för sidfot 4">
            <a:extLst>
              <a:ext uri="{FF2B5EF4-FFF2-40B4-BE49-F238E27FC236}">
                <a16:creationId xmlns:a16="http://schemas.microsoft.com/office/drawing/2014/main" id="{08B9387F-AAAE-4856-AB9E-B9432581DEAA}"/>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42" name="Platshållare för datum 3">
            <a:extLst>
              <a:ext uri="{FF2B5EF4-FFF2-40B4-BE49-F238E27FC236}">
                <a16:creationId xmlns:a16="http://schemas.microsoft.com/office/drawing/2014/main" id="{2268120A-8912-409F-A0DC-B4594B37D06A}"/>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3" name="Platshållare för bildnummer 5">
            <a:extLst>
              <a:ext uri="{FF2B5EF4-FFF2-40B4-BE49-F238E27FC236}">
                <a16:creationId xmlns:a16="http://schemas.microsoft.com/office/drawing/2014/main" id="{B2322324-2E27-4301-832C-93BB1168D16A}"/>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2042218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 Purple">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accent4"/>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43E08F50-0FBD-45E6-9751-50F2DE73FBE0}"/>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EC3E8990-C19F-4001-BEC5-65D9DF98C38E}"/>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0" name="Platshållare för bildnummer 5">
            <a:extLst>
              <a:ext uri="{FF2B5EF4-FFF2-40B4-BE49-F238E27FC236}">
                <a16:creationId xmlns:a16="http://schemas.microsoft.com/office/drawing/2014/main" id="{240D33FF-B6EE-4F3E-ADAF-D2EA786266DC}"/>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1587155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redelt: bilde + tekst + tekst">
    <p:spTree>
      <p:nvGrpSpPr>
        <p:cNvPr id="1" name=""/>
        <p:cNvGrpSpPr/>
        <p:nvPr/>
      </p:nvGrpSpPr>
      <p:grpSpPr>
        <a:xfrm>
          <a:off x="0" y="0"/>
          <a:ext cx="0" cy="0"/>
          <a:chOff x="0" y="0"/>
          <a:chExt cx="0" cy="0"/>
        </a:xfrm>
      </p:grpSpPr>
      <p:sp>
        <p:nvSpPr>
          <p:cNvPr id="8" name="Rektangel: avrundede hjørner 7">
            <a:extLst>
              <a:ext uri="{FF2B5EF4-FFF2-40B4-BE49-F238E27FC236}">
                <a16:creationId xmlns:a16="http://schemas.microsoft.com/office/drawing/2014/main" id="{52EFDB54-4B6F-B888-A550-D6760A97ED35}"/>
              </a:ext>
            </a:extLst>
          </p:cNvPr>
          <p:cNvSpPr/>
          <p:nvPr userDrawn="1"/>
        </p:nvSpPr>
        <p:spPr>
          <a:xfrm>
            <a:off x="6024131" y="1059657"/>
            <a:ext cx="2551942"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tx1"/>
              </a:solidFill>
            </a:endParaRPr>
          </a:p>
        </p:txBody>
      </p:sp>
      <p:sp>
        <p:nvSpPr>
          <p:cNvPr id="10" name="Rektangel: avrundede hjørner 9">
            <a:extLst>
              <a:ext uri="{FF2B5EF4-FFF2-40B4-BE49-F238E27FC236}">
                <a16:creationId xmlns:a16="http://schemas.microsoft.com/office/drawing/2014/main" id="{FEF596CD-1A3F-3885-AFDA-F29C431903F4}"/>
              </a:ext>
            </a:extLst>
          </p:cNvPr>
          <p:cNvSpPr/>
          <p:nvPr userDrawn="1"/>
        </p:nvSpPr>
        <p:spPr>
          <a:xfrm>
            <a:off x="3278865" y="1052120"/>
            <a:ext cx="2551943"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tx1"/>
              </a:solidFill>
            </a:endParaRPr>
          </a:p>
        </p:txBody>
      </p:sp>
      <p:sp>
        <p:nvSpPr>
          <p:cNvPr id="2" name="TekstSylinder 1">
            <a:extLst>
              <a:ext uri="{FF2B5EF4-FFF2-40B4-BE49-F238E27FC236}">
                <a16:creationId xmlns:a16="http://schemas.microsoft.com/office/drawing/2014/main" id="{633047B1-EB84-4AF4-A42B-C9870F6F3877}"/>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9" name="Plassholder for bilde 2">
            <a:extLst>
              <a:ext uri="{FF2B5EF4-FFF2-40B4-BE49-F238E27FC236}">
                <a16:creationId xmlns:a16="http://schemas.microsoft.com/office/drawing/2014/main" id="{E352CC65-63DA-4462-B6FB-7438B018A0E8}"/>
              </a:ext>
            </a:extLst>
          </p:cNvPr>
          <p:cNvSpPr>
            <a:spLocks noGrp="1"/>
          </p:cNvSpPr>
          <p:nvPr>
            <p:ph type="pic" idx="1"/>
          </p:nvPr>
        </p:nvSpPr>
        <p:spPr>
          <a:xfrm>
            <a:off x="266" y="-1446"/>
            <a:ext cx="3069166" cy="5144946"/>
          </a:xfrm>
        </p:spPr>
        <p:txBody>
          <a:bodyPr>
            <a:normAutofit/>
          </a:bodyPr>
          <a:lstStyle>
            <a:lvl1pPr marL="0" indent="0" algn="ctr">
              <a:buNone/>
              <a:defRPr sz="105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16" name="Plassholder for innhold 2">
            <a:extLst>
              <a:ext uri="{FF2B5EF4-FFF2-40B4-BE49-F238E27FC236}">
                <a16:creationId xmlns:a16="http://schemas.microsoft.com/office/drawing/2014/main" id="{67C1CF63-DD01-4D11-B72F-0057307D513B}"/>
              </a:ext>
            </a:extLst>
          </p:cNvPr>
          <p:cNvSpPr>
            <a:spLocks noGrp="1"/>
          </p:cNvSpPr>
          <p:nvPr>
            <p:ph sz="half" idx="14"/>
          </p:nvPr>
        </p:nvSpPr>
        <p:spPr>
          <a:xfrm>
            <a:off x="6026297" y="1067979"/>
            <a:ext cx="2538000" cy="3682029"/>
          </a:xfrm>
        </p:spPr>
        <p:txBody>
          <a:bodyPr lIns="108000" tIns="10800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D664378B-CB59-4636-BFA4-EC11AC9A4D48}"/>
              </a:ext>
            </a:extLst>
          </p:cNvPr>
          <p:cNvSpPr>
            <a:spLocks noGrp="1"/>
          </p:cNvSpPr>
          <p:nvPr>
            <p:ph sz="half" idx="16"/>
          </p:nvPr>
        </p:nvSpPr>
        <p:spPr>
          <a:xfrm>
            <a:off x="3278864" y="1067979"/>
            <a:ext cx="2538000" cy="3682029"/>
          </a:xfrm>
        </p:spPr>
        <p:txBody>
          <a:bodyPr lIns="108000" tIns="10800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4" name="Rubrik 1">
            <a:extLst>
              <a:ext uri="{FF2B5EF4-FFF2-40B4-BE49-F238E27FC236}">
                <a16:creationId xmlns:a16="http://schemas.microsoft.com/office/drawing/2014/main" id="{49046DF7-45B9-6DE2-9B01-61AC6D3CFEDA}"/>
              </a:ext>
            </a:extLst>
          </p:cNvPr>
          <p:cNvSpPr>
            <a:spLocks noGrp="1"/>
          </p:cNvSpPr>
          <p:nvPr>
            <p:ph type="title" hasCustomPrompt="1"/>
          </p:nvPr>
        </p:nvSpPr>
        <p:spPr>
          <a:xfrm>
            <a:off x="3278865" y="285067"/>
            <a:ext cx="4967930" cy="455830"/>
          </a:xfrm>
        </p:spPr>
        <p:txBody>
          <a:bodyPr lIns="0">
            <a:normAutofit/>
          </a:bodyPr>
          <a:lstStyle>
            <a:lvl1pPr>
              <a:defRPr sz="2100" b="0">
                <a:solidFill>
                  <a:schemeClr val="tx1"/>
                </a:solidFill>
              </a:defRPr>
            </a:lvl1pPr>
          </a:lstStyle>
          <a:p>
            <a:r>
              <a:rPr lang="nb-NO" noProof="0"/>
              <a:t>Overskrift</a:t>
            </a:r>
          </a:p>
        </p:txBody>
      </p:sp>
      <p:pic>
        <p:nvPicPr>
          <p:cNvPr id="5" name="Plassholder for innhold 14" descr="Et bilde som inneholder Grafikk, skjermbilde, logo, Font&#10;&#10;KI-generert innhold kan være feil.">
            <a:extLst>
              <a:ext uri="{FF2B5EF4-FFF2-40B4-BE49-F238E27FC236}">
                <a16:creationId xmlns:a16="http://schemas.microsoft.com/office/drawing/2014/main" id="{E44E3AAB-2923-B5A9-3BE3-0168D4E291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3" name="Text Placeholder 6">
            <a:extLst>
              <a:ext uri="{FF2B5EF4-FFF2-40B4-BE49-F238E27FC236}">
                <a16:creationId xmlns:a16="http://schemas.microsoft.com/office/drawing/2014/main" id="{2FC7FB2F-460C-F29C-1AD6-BEC8EFE4D4EA}"/>
              </a:ext>
            </a:extLst>
          </p:cNvPr>
          <p:cNvSpPr>
            <a:spLocks noGrp="1" noChangeAspect="1"/>
          </p:cNvSpPr>
          <p:nvPr>
            <p:ph type="body" sz="quarter" idx="13" hasCustomPrompt="1"/>
          </p:nvPr>
        </p:nvSpPr>
        <p:spPr>
          <a:xfrm>
            <a:off x="3283716"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41405303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Valgfritt smalt bilde og to kolonner ">
    <p:spTree>
      <p:nvGrpSpPr>
        <p:cNvPr id="1" name=""/>
        <p:cNvGrpSpPr/>
        <p:nvPr/>
      </p:nvGrpSpPr>
      <p:grpSpPr>
        <a:xfrm>
          <a:off x="0" y="0"/>
          <a:ext cx="0" cy="0"/>
          <a:chOff x="0" y="0"/>
          <a:chExt cx="0" cy="0"/>
        </a:xfrm>
      </p:grpSpPr>
      <p:sp>
        <p:nvSpPr>
          <p:cNvPr id="6" name="Rektangel: avrundede hjørner 5">
            <a:extLst>
              <a:ext uri="{FF2B5EF4-FFF2-40B4-BE49-F238E27FC236}">
                <a16:creationId xmlns:a16="http://schemas.microsoft.com/office/drawing/2014/main" id="{B3B53C5C-3DEC-DFAE-0A69-EFD1C38A324A}"/>
              </a:ext>
            </a:extLst>
          </p:cNvPr>
          <p:cNvSpPr/>
          <p:nvPr userDrawn="1"/>
        </p:nvSpPr>
        <p:spPr>
          <a:xfrm>
            <a:off x="3303000" y="1067193"/>
            <a:ext cx="2538001" cy="3768836"/>
          </a:xfrm>
          <a:prstGeom prst="roundRect">
            <a:avLst>
              <a:gd name="adj" fmla="val 29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tx1"/>
              </a:solidFill>
            </a:endParaRPr>
          </a:p>
        </p:txBody>
      </p:sp>
      <p:sp>
        <p:nvSpPr>
          <p:cNvPr id="5" name="Rektangel: avrundede hjørner 4">
            <a:extLst>
              <a:ext uri="{FF2B5EF4-FFF2-40B4-BE49-F238E27FC236}">
                <a16:creationId xmlns:a16="http://schemas.microsoft.com/office/drawing/2014/main" id="{A64C8065-8F55-8134-8911-BCB823C5D7FE}"/>
              </a:ext>
            </a:extLst>
          </p:cNvPr>
          <p:cNvSpPr/>
          <p:nvPr userDrawn="1"/>
        </p:nvSpPr>
        <p:spPr>
          <a:xfrm>
            <a:off x="557735" y="1067980"/>
            <a:ext cx="2538000"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tx1"/>
              </a:solidFill>
            </a:endParaRPr>
          </a:p>
        </p:txBody>
      </p:sp>
      <p:sp>
        <p:nvSpPr>
          <p:cNvPr id="9" name="Plassholder for bilde 2">
            <a:extLst>
              <a:ext uri="{FF2B5EF4-FFF2-40B4-BE49-F238E27FC236}">
                <a16:creationId xmlns:a16="http://schemas.microsoft.com/office/drawing/2014/main" id="{E352CC65-63DA-4462-B6FB-7438B018A0E8}"/>
              </a:ext>
            </a:extLst>
          </p:cNvPr>
          <p:cNvSpPr>
            <a:spLocks noGrp="1"/>
          </p:cNvSpPr>
          <p:nvPr>
            <p:ph type="pic" idx="1"/>
          </p:nvPr>
        </p:nvSpPr>
        <p:spPr>
          <a:xfrm>
            <a:off x="6074835" y="0"/>
            <a:ext cx="3069166" cy="5144946"/>
          </a:xfrm>
        </p:spPr>
        <p:txBody>
          <a:bodyPr>
            <a:normAutofit/>
          </a:bodyPr>
          <a:lstStyle>
            <a:lvl1pPr marL="0" indent="0" algn="ctr">
              <a:buNone/>
              <a:defRPr sz="105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3" name="Plassholder for innhold 2">
            <a:extLst>
              <a:ext uri="{FF2B5EF4-FFF2-40B4-BE49-F238E27FC236}">
                <a16:creationId xmlns:a16="http://schemas.microsoft.com/office/drawing/2014/main" id="{9F36887C-3A04-3D16-405B-1E5FD02EC3B2}"/>
              </a:ext>
            </a:extLst>
          </p:cNvPr>
          <p:cNvSpPr>
            <a:spLocks noGrp="1"/>
          </p:cNvSpPr>
          <p:nvPr>
            <p:ph sz="half" idx="14"/>
          </p:nvPr>
        </p:nvSpPr>
        <p:spPr>
          <a:xfrm>
            <a:off x="3303001" y="1067980"/>
            <a:ext cx="2538000" cy="3709607"/>
          </a:xfrm>
        </p:spPr>
        <p:txBody>
          <a:bodyPr lIns="72000" tIns="108000" rIns="72000">
            <a:norm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4" name="Plassholder for innhold 2">
            <a:extLst>
              <a:ext uri="{FF2B5EF4-FFF2-40B4-BE49-F238E27FC236}">
                <a16:creationId xmlns:a16="http://schemas.microsoft.com/office/drawing/2014/main" id="{41F25784-DE4C-3D88-949F-EC79EB27BED1}"/>
              </a:ext>
            </a:extLst>
          </p:cNvPr>
          <p:cNvSpPr>
            <a:spLocks noGrp="1"/>
          </p:cNvSpPr>
          <p:nvPr>
            <p:ph sz="half" idx="16"/>
          </p:nvPr>
        </p:nvSpPr>
        <p:spPr>
          <a:xfrm>
            <a:off x="567130" y="1067979"/>
            <a:ext cx="2528605" cy="3709607"/>
          </a:xfrm>
        </p:spPr>
        <p:txBody>
          <a:bodyPr lIns="108000" tIns="108000" rIns="72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3" name="Rubrik 1">
            <a:extLst>
              <a:ext uri="{FF2B5EF4-FFF2-40B4-BE49-F238E27FC236}">
                <a16:creationId xmlns:a16="http://schemas.microsoft.com/office/drawing/2014/main" id="{1580DBBF-2E2C-C345-FEB7-A5B31AD12DAA}"/>
              </a:ext>
            </a:extLst>
          </p:cNvPr>
          <p:cNvSpPr>
            <a:spLocks noGrp="1"/>
          </p:cNvSpPr>
          <p:nvPr>
            <p:ph type="title" hasCustomPrompt="1"/>
          </p:nvPr>
        </p:nvSpPr>
        <p:spPr>
          <a:xfrm>
            <a:off x="567130" y="285067"/>
            <a:ext cx="5273871" cy="455830"/>
          </a:xfrm>
        </p:spPr>
        <p:txBody>
          <a:bodyPr lIns="0">
            <a:normAutofit/>
          </a:bodyPr>
          <a:lstStyle>
            <a:lvl1pPr>
              <a:defRPr sz="2100" b="0">
                <a:solidFill>
                  <a:schemeClr val="tx1"/>
                </a:solidFill>
              </a:defRPr>
            </a:lvl1pPr>
          </a:lstStyle>
          <a:p>
            <a:r>
              <a:rPr lang="nb-NO" noProof="0"/>
              <a:t>Overskrift</a:t>
            </a:r>
          </a:p>
        </p:txBody>
      </p:sp>
      <p:sp>
        <p:nvSpPr>
          <p:cNvPr id="7" name="Text Placeholder 6">
            <a:extLst>
              <a:ext uri="{FF2B5EF4-FFF2-40B4-BE49-F238E27FC236}">
                <a16:creationId xmlns:a16="http://schemas.microsoft.com/office/drawing/2014/main" id="{1B45AA6F-97DA-01F0-D746-FB6366CFD97E}"/>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1041235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tekstkolonner - blå">
    <p:spTree>
      <p:nvGrpSpPr>
        <p:cNvPr id="1" name=""/>
        <p:cNvGrpSpPr/>
        <p:nvPr/>
      </p:nvGrpSpPr>
      <p:grpSpPr>
        <a:xfrm>
          <a:off x="0" y="0"/>
          <a:ext cx="0" cy="0"/>
          <a:chOff x="0" y="0"/>
          <a:chExt cx="0" cy="0"/>
        </a:xfrm>
      </p:grpSpPr>
      <p:sp>
        <p:nvSpPr>
          <p:cNvPr id="7" name="Rektangel: avrundede hjørner 6">
            <a:extLst>
              <a:ext uri="{FF2B5EF4-FFF2-40B4-BE49-F238E27FC236}">
                <a16:creationId xmlns:a16="http://schemas.microsoft.com/office/drawing/2014/main" id="{4A6AA6D0-747B-F93A-F1D0-18D62132F205}"/>
              </a:ext>
            </a:extLst>
          </p:cNvPr>
          <p:cNvSpPr/>
          <p:nvPr userDrawn="1"/>
        </p:nvSpPr>
        <p:spPr>
          <a:xfrm>
            <a:off x="3302302" y="1045819"/>
            <a:ext cx="2554200"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Rektangel: avrundede hjørner 7">
            <a:extLst>
              <a:ext uri="{FF2B5EF4-FFF2-40B4-BE49-F238E27FC236}">
                <a16:creationId xmlns:a16="http://schemas.microsoft.com/office/drawing/2014/main" id="{3C17D2CB-B9D5-41FF-908C-1267867DF4C8}"/>
              </a:ext>
            </a:extLst>
          </p:cNvPr>
          <p:cNvSpPr/>
          <p:nvPr userDrawn="1"/>
        </p:nvSpPr>
        <p:spPr>
          <a:xfrm>
            <a:off x="6047397" y="1045819"/>
            <a:ext cx="2602195"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 name="Rektangel: avrundede hjørner 5">
            <a:extLst>
              <a:ext uri="{FF2B5EF4-FFF2-40B4-BE49-F238E27FC236}">
                <a16:creationId xmlns:a16="http://schemas.microsoft.com/office/drawing/2014/main" id="{E60EBFA3-0AA4-1FDC-8F0D-1AAEC670F26D}"/>
              </a:ext>
            </a:extLst>
          </p:cNvPr>
          <p:cNvSpPr/>
          <p:nvPr userDrawn="1"/>
        </p:nvSpPr>
        <p:spPr>
          <a:xfrm>
            <a:off x="557734" y="1045819"/>
            <a:ext cx="2553674" cy="3768836"/>
          </a:xfrm>
          <a:prstGeom prst="roundRect">
            <a:avLst>
              <a:gd name="adj" fmla="val 386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ekstSylinder 1">
            <a:extLst>
              <a:ext uri="{FF2B5EF4-FFF2-40B4-BE49-F238E27FC236}">
                <a16:creationId xmlns:a16="http://schemas.microsoft.com/office/drawing/2014/main" id="{98E7C6F2-F08D-446E-96B5-8DC136609691}"/>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11" name="Plassholder for innhold 2">
            <a:extLst>
              <a:ext uri="{FF2B5EF4-FFF2-40B4-BE49-F238E27FC236}">
                <a16:creationId xmlns:a16="http://schemas.microsoft.com/office/drawing/2014/main" id="{6C2C7924-D99F-44BE-A783-8C8203DD1AB0}"/>
              </a:ext>
            </a:extLst>
          </p:cNvPr>
          <p:cNvSpPr>
            <a:spLocks noGrp="1"/>
          </p:cNvSpPr>
          <p:nvPr>
            <p:ph sz="half" idx="1"/>
          </p:nvPr>
        </p:nvSpPr>
        <p:spPr>
          <a:xfrm>
            <a:off x="567129" y="1045819"/>
            <a:ext cx="2529475" cy="3678602"/>
          </a:xfrm>
          <a:noFill/>
        </p:spPr>
        <p:txBody>
          <a:bodyPr lIns="108000" tIns="108000">
            <a:noAutofit/>
          </a:bodyPr>
          <a:lstStyle>
            <a:lvl1pPr marL="271463" indent="-271463">
              <a:buClr>
                <a:schemeClr val="accent2"/>
              </a:buClr>
              <a:buSzPct val="130000"/>
              <a:buFont typeface="Arial" panose="020B0604020202020204" pitchFamily="34" charset="0"/>
              <a:buChar char="■"/>
              <a:defRPr sz="1500"/>
            </a:lvl1pPr>
            <a:lvl2pPr marL="407194" indent="-135731">
              <a:buFont typeface="Arial" panose="020B0604020202020204" pitchFamily="34" charset="0"/>
              <a:buChar char="•"/>
              <a:defRPr sz="1500"/>
            </a:lvl2pPr>
            <a:lvl3pPr marL="534591" indent="-127397">
              <a:defRPr sz="1500"/>
            </a:lvl3pPr>
            <a:lvl4pPr marL="670322" indent="-135731">
              <a:buFont typeface="Arial" panose="020B0604020202020204" pitchFamily="34" charset="0"/>
              <a:buChar char="•"/>
              <a:defRPr sz="15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6" name="Plassholder for innhold 2">
            <a:extLst>
              <a:ext uri="{FF2B5EF4-FFF2-40B4-BE49-F238E27FC236}">
                <a16:creationId xmlns:a16="http://schemas.microsoft.com/office/drawing/2014/main" id="{0D4776C7-D6AF-4EDB-A6F9-1D0237A82562}"/>
              </a:ext>
            </a:extLst>
          </p:cNvPr>
          <p:cNvSpPr>
            <a:spLocks noGrp="1"/>
          </p:cNvSpPr>
          <p:nvPr>
            <p:ph sz="half" idx="14"/>
          </p:nvPr>
        </p:nvSpPr>
        <p:spPr>
          <a:xfrm>
            <a:off x="3302303" y="1045819"/>
            <a:ext cx="2553674" cy="3678602"/>
          </a:xfrm>
          <a:noFill/>
        </p:spPr>
        <p:txBody>
          <a:bodyPr lIns="108000" tIns="108000">
            <a:noAutofit/>
          </a:bodyPr>
          <a:lstStyle>
            <a:lvl1pPr marL="271463" indent="-271463">
              <a:buClr>
                <a:schemeClr val="accent2"/>
              </a:buClr>
              <a:buSzPct val="130000"/>
              <a:buFont typeface="Arial" panose="020B0604020202020204" pitchFamily="34" charset="0"/>
              <a:buChar char="■"/>
              <a:defRPr sz="1500"/>
            </a:lvl1pPr>
            <a:lvl2pPr marL="407194" indent="-135731">
              <a:buFont typeface="Arial" panose="020B0604020202020204" pitchFamily="34" charset="0"/>
              <a:buChar char="•"/>
              <a:defRPr sz="1500"/>
            </a:lvl2pPr>
            <a:lvl3pPr marL="534591" indent="-127397">
              <a:defRPr sz="1500"/>
            </a:lvl3pPr>
            <a:lvl4pPr marL="670322" indent="-135731">
              <a:buFont typeface="Arial" panose="020B0604020202020204" pitchFamily="34" charset="0"/>
              <a:buChar char="•"/>
              <a:defRPr sz="15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B9AD7412-4E8E-4EDA-862A-A7A441463008}"/>
              </a:ext>
            </a:extLst>
          </p:cNvPr>
          <p:cNvSpPr>
            <a:spLocks noGrp="1"/>
          </p:cNvSpPr>
          <p:nvPr>
            <p:ph sz="half" idx="15"/>
          </p:nvPr>
        </p:nvSpPr>
        <p:spPr>
          <a:xfrm>
            <a:off x="6046872" y="1045819"/>
            <a:ext cx="2602195" cy="3678601"/>
          </a:xfrm>
          <a:noFill/>
        </p:spPr>
        <p:txBody>
          <a:bodyPr lIns="108000" tIns="108000">
            <a:noAutofit/>
          </a:bodyPr>
          <a:lstStyle>
            <a:lvl1pPr marL="271463" indent="-271463">
              <a:buClr>
                <a:schemeClr val="accent2"/>
              </a:buClr>
              <a:buSzPct val="130000"/>
              <a:buFont typeface="Arial" panose="020B0604020202020204" pitchFamily="34" charset="0"/>
              <a:buChar char="■"/>
              <a:defRPr sz="1500"/>
            </a:lvl1pPr>
            <a:lvl2pPr marL="407194" indent="-135731">
              <a:buFont typeface="Calibri" panose="020F0502020204030204" pitchFamily="34" charset="0"/>
              <a:buChar char="−"/>
              <a:defRPr sz="1500"/>
            </a:lvl2pPr>
            <a:lvl3pPr marL="534591" indent="-127397">
              <a:defRPr sz="1500"/>
            </a:lvl3pPr>
            <a:lvl4pPr marL="670322" indent="-135731">
              <a:buFont typeface="Arial" panose="020B0604020202020204" pitchFamily="34" charset="0"/>
              <a:buChar char="▪"/>
              <a:defRPr sz="15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4" name="Rubrik 1">
            <a:extLst>
              <a:ext uri="{FF2B5EF4-FFF2-40B4-BE49-F238E27FC236}">
                <a16:creationId xmlns:a16="http://schemas.microsoft.com/office/drawing/2014/main" id="{78856C0E-C417-32D7-A24D-D4941E29B865}"/>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lumMod val="85000"/>
                    <a:lumOff val="15000"/>
                  </a:schemeClr>
                </a:solidFill>
              </a:defRPr>
            </a:lvl1pPr>
          </a:lstStyle>
          <a:p>
            <a:r>
              <a:rPr lang="nb-NO" noProof="0"/>
              <a:t>Overskrift</a:t>
            </a:r>
          </a:p>
        </p:txBody>
      </p:sp>
      <p:pic>
        <p:nvPicPr>
          <p:cNvPr id="5" name="Plassholder for innhold 14" descr="Et bilde som inneholder Grafikk, skjermbilde, logo, Font&#10;&#10;KI-generert innhold kan være feil.">
            <a:extLst>
              <a:ext uri="{FF2B5EF4-FFF2-40B4-BE49-F238E27FC236}">
                <a16:creationId xmlns:a16="http://schemas.microsoft.com/office/drawing/2014/main" id="{29832AB8-7685-EBF2-10AF-E4D45C9391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3" name="Text Placeholder 6">
            <a:extLst>
              <a:ext uri="{FF2B5EF4-FFF2-40B4-BE49-F238E27FC236}">
                <a16:creationId xmlns:a16="http://schemas.microsoft.com/office/drawing/2014/main" id="{3ECC4EF4-BFD2-CDA1-2535-E3644668C9E5}"/>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40649585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ire tekstspalter">
    <p:spTree>
      <p:nvGrpSpPr>
        <p:cNvPr id="1" name=""/>
        <p:cNvGrpSpPr/>
        <p:nvPr/>
      </p:nvGrpSpPr>
      <p:grpSpPr>
        <a:xfrm>
          <a:off x="0" y="0"/>
          <a:ext cx="0" cy="0"/>
          <a:chOff x="0" y="0"/>
          <a:chExt cx="0" cy="0"/>
        </a:xfrm>
      </p:grpSpPr>
      <p:sp>
        <p:nvSpPr>
          <p:cNvPr id="6" name="Rektangel: avrundede hjørner 5">
            <a:extLst>
              <a:ext uri="{FF2B5EF4-FFF2-40B4-BE49-F238E27FC236}">
                <a16:creationId xmlns:a16="http://schemas.microsoft.com/office/drawing/2014/main" id="{A402C51A-56C2-D950-DD6B-C91785EE990D}"/>
              </a:ext>
            </a:extLst>
          </p:cNvPr>
          <p:cNvSpPr/>
          <p:nvPr userDrawn="1"/>
        </p:nvSpPr>
        <p:spPr>
          <a:xfrm>
            <a:off x="557734" y="1059656"/>
            <a:ext cx="1823780" cy="3724082"/>
          </a:xfrm>
          <a:prstGeom prst="roundRect">
            <a:avLst>
              <a:gd name="adj" fmla="val 563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Rektangel: avrundede hjørner 6">
            <a:extLst>
              <a:ext uri="{FF2B5EF4-FFF2-40B4-BE49-F238E27FC236}">
                <a16:creationId xmlns:a16="http://schemas.microsoft.com/office/drawing/2014/main" id="{73B2F076-765E-0E24-27B3-2DD9E6A353C6}"/>
              </a:ext>
            </a:extLst>
          </p:cNvPr>
          <p:cNvSpPr/>
          <p:nvPr userDrawn="1"/>
        </p:nvSpPr>
        <p:spPr>
          <a:xfrm>
            <a:off x="2621059" y="1067193"/>
            <a:ext cx="1823780" cy="3724082"/>
          </a:xfrm>
          <a:prstGeom prst="roundRect">
            <a:avLst>
              <a:gd name="adj" fmla="val 532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Rektangel: avrundede hjørner 7">
            <a:extLst>
              <a:ext uri="{FF2B5EF4-FFF2-40B4-BE49-F238E27FC236}">
                <a16:creationId xmlns:a16="http://schemas.microsoft.com/office/drawing/2014/main" id="{CA7820B2-D33A-B39C-7E6D-427445F8E0FB}"/>
              </a:ext>
            </a:extLst>
          </p:cNvPr>
          <p:cNvSpPr/>
          <p:nvPr userDrawn="1"/>
        </p:nvSpPr>
        <p:spPr>
          <a:xfrm>
            <a:off x="4684383" y="1067193"/>
            <a:ext cx="1823780" cy="3724082"/>
          </a:xfrm>
          <a:prstGeom prst="roundRect">
            <a:avLst>
              <a:gd name="adj" fmla="val 532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Rektangel: avrundede hjørner 8">
            <a:extLst>
              <a:ext uri="{FF2B5EF4-FFF2-40B4-BE49-F238E27FC236}">
                <a16:creationId xmlns:a16="http://schemas.microsoft.com/office/drawing/2014/main" id="{AEC937D3-49F7-3FE0-86BD-E459AB372FBB}"/>
              </a:ext>
            </a:extLst>
          </p:cNvPr>
          <p:cNvSpPr/>
          <p:nvPr userDrawn="1"/>
        </p:nvSpPr>
        <p:spPr>
          <a:xfrm>
            <a:off x="6747707" y="1059655"/>
            <a:ext cx="1823780" cy="3724082"/>
          </a:xfrm>
          <a:prstGeom prst="roundRect">
            <a:avLst>
              <a:gd name="adj" fmla="val 501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ekstSylinder 1">
            <a:extLst>
              <a:ext uri="{FF2B5EF4-FFF2-40B4-BE49-F238E27FC236}">
                <a16:creationId xmlns:a16="http://schemas.microsoft.com/office/drawing/2014/main" id="{AD77EB79-8743-4876-8E13-23C0F861E58E}"/>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10" name="Plassholder for innhold 2">
            <a:extLst>
              <a:ext uri="{FF2B5EF4-FFF2-40B4-BE49-F238E27FC236}">
                <a16:creationId xmlns:a16="http://schemas.microsoft.com/office/drawing/2014/main" id="{191B9173-5B50-4F08-B1C1-E070CDF56860}"/>
              </a:ext>
            </a:extLst>
          </p:cNvPr>
          <p:cNvSpPr>
            <a:spLocks noGrp="1"/>
          </p:cNvSpPr>
          <p:nvPr>
            <p:ph sz="half" idx="1"/>
          </p:nvPr>
        </p:nvSpPr>
        <p:spPr>
          <a:xfrm>
            <a:off x="557734" y="1067192"/>
            <a:ext cx="1809000" cy="3649088"/>
          </a:xfrm>
        </p:spPr>
        <p:txBody>
          <a:bodyPr lIns="108000" tIns="108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innhold 2">
            <a:extLst>
              <a:ext uri="{FF2B5EF4-FFF2-40B4-BE49-F238E27FC236}">
                <a16:creationId xmlns:a16="http://schemas.microsoft.com/office/drawing/2014/main" id="{7A2E4055-F2C3-4E98-9841-5A05708933D8}"/>
              </a:ext>
            </a:extLst>
          </p:cNvPr>
          <p:cNvSpPr>
            <a:spLocks noGrp="1"/>
          </p:cNvSpPr>
          <p:nvPr>
            <p:ph sz="half" idx="22"/>
          </p:nvPr>
        </p:nvSpPr>
        <p:spPr>
          <a:xfrm>
            <a:off x="2624167" y="1067192"/>
            <a:ext cx="1809000" cy="3656625"/>
          </a:xfrm>
        </p:spPr>
        <p:txBody>
          <a:bodyPr lIns="108000" tIns="108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5" name="Plassholder for innhold 2">
            <a:extLst>
              <a:ext uri="{FF2B5EF4-FFF2-40B4-BE49-F238E27FC236}">
                <a16:creationId xmlns:a16="http://schemas.microsoft.com/office/drawing/2014/main" id="{15905CB2-26C5-4D6B-93F4-B61D9697995D}"/>
              </a:ext>
            </a:extLst>
          </p:cNvPr>
          <p:cNvSpPr>
            <a:spLocks noGrp="1"/>
          </p:cNvSpPr>
          <p:nvPr>
            <p:ph sz="half" idx="23"/>
          </p:nvPr>
        </p:nvSpPr>
        <p:spPr>
          <a:xfrm>
            <a:off x="4684382" y="1070042"/>
            <a:ext cx="1809000" cy="3656625"/>
          </a:xfrm>
        </p:spPr>
        <p:txBody>
          <a:bodyPr lIns="108000" tIns="108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FDF42647-5E3E-4F62-8DCA-4A3CA3432401}"/>
              </a:ext>
            </a:extLst>
          </p:cNvPr>
          <p:cNvSpPr>
            <a:spLocks noGrp="1"/>
          </p:cNvSpPr>
          <p:nvPr>
            <p:ph sz="half" idx="24"/>
          </p:nvPr>
        </p:nvSpPr>
        <p:spPr>
          <a:xfrm>
            <a:off x="6747707" y="1059655"/>
            <a:ext cx="1809000" cy="3656625"/>
          </a:xfrm>
        </p:spPr>
        <p:txBody>
          <a:bodyPr lIns="108000" tIns="108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3" name="Rubrik 1">
            <a:extLst>
              <a:ext uri="{FF2B5EF4-FFF2-40B4-BE49-F238E27FC236}">
                <a16:creationId xmlns:a16="http://schemas.microsoft.com/office/drawing/2014/main" id="{2B444F9D-3B82-D263-4C63-088A1BE70718}"/>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solidFill>
              </a:defRPr>
            </a:lvl1pPr>
          </a:lstStyle>
          <a:p>
            <a:r>
              <a:rPr lang="nb-NO" noProof="0"/>
              <a:t>Overskrift</a:t>
            </a:r>
          </a:p>
        </p:txBody>
      </p:sp>
      <p:pic>
        <p:nvPicPr>
          <p:cNvPr id="4" name="Plassholder for innhold 14" descr="Et bilde som inneholder Grafikk, skjermbilde, logo, Font&#10;&#10;KI-generert innhold kan være feil.">
            <a:extLst>
              <a:ext uri="{FF2B5EF4-FFF2-40B4-BE49-F238E27FC236}">
                <a16:creationId xmlns:a16="http://schemas.microsoft.com/office/drawing/2014/main" id="{A1653387-B959-8931-20F6-91AC8B2ECF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5" name="Text Placeholder 6">
            <a:extLst>
              <a:ext uri="{FF2B5EF4-FFF2-40B4-BE49-F238E27FC236}">
                <a16:creationId xmlns:a16="http://schemas.microsoft.com/office/drawing/2014/main" id="{EC6BEC96-8631-1770-DBB0-F50CE24A3506}"/>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1843090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apittelside med teks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93EE271-6FA6-496E-966E-7D8B7806F1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82846" cy="5143500"/>
          </a:xfrm>
          <a:prstGeom prst="rect">
            <a:avLst/>
          </a:prstGeom>
        </p:spPr>
      </p:pic>
      <p:sp>
        <p:nvSpPr>
          <p:cNvPr id="13" name="Rubrik 1">
            <a:extLst>
              <a:ext uri="{FF2B5EF4-FFF2-40B4-BE49-F238E27FC236}">
                <a16:creationId xmlns:a16="http://schemas.microsoft.com/office/drawing/2014/main" id="{D6009B22-8BAF-4C08-8A0B-EF95DE057143}"/>
              </a:ext>
            </a:extLst>
          </p:cNvPr>
          <p:cNvSpPr>
            <a:spLocks noGrp="1" noChangeAspect="1"/>
          </p:cNvSpPr>
          <p:nvPr>
            <p:ph type="title" hasCustomPrompt="1"/>
          </p:nvPr>
        </p:nvSpPr>
        <p:spPr>
          <a:xfrm>
            <a:off x="3277150" y="3079485"/>
            <a:ext cx="5049441" cy="455830"/>
          </a:xfrm>
        </p:spPr>
        <p:txBody>
          <a:bodyPr lIns="0">
            <a:normAutofit/>
          </a:bodyPr>
          <a:lstStyle>
            <a:lvl1pPr>
              <a:defRPr sz="2400" b="0">
                <a:solidFill>
                  <a:srgbClr val="3A3C40"/>
                </a:solidFill>
              </a:defRPr>
            </a:lvl1pPr>
          </a:lstStyle>
          <a:p>
            <a:r>
              <a:rPr lang="nb-NO" noProof="0"/>
              <a:t>Kapittelside</a:t>
            </a:r>
          </a:p>
        </p:txBody>
      </p:sp>
      <p:sp>
        <p:nvSpPr>
          <p:cNvPr id="14" name="Text Placeholder 6">
            <a:extLst>
              <a:ext uri="{FF2B5EF4-FFF2-40B4-BE49-F238E27FC236}">
                <a16:creationId xmlns:a16="http://schemas.microsoft.com/office/drawing/2014/main" id="{2E0F30A5-CA50-49C5-9E3B-23EFE9FCD2A6}"/>
              </a:ext>
            </a:extLst>
          </p:cNvPr>
          <p:cNvSpPr>
            <a:spLocks noGrp="1" noChangeAspect="1"/>
          </p:cNvSpPr>
          <p:nvPr>
            <p:ph type="body" sz="quarter" idx="13" hasCustomPrompt="1"/>
          </p:nvPr>
        </p:nvSpPr>
        <p:spPr>
          <a:xfrm>
            <a:off x="3277150" y="2778265"/>
            <a:ext cx="5070872" cy="292894"/>
          </a:xfrm>
          <a:prstGeom prst="rect">
            <a:avLst/>
          </a:prstGeom>
        </p:spPr>
        <p:txBody>
          <a:bodyPr l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pic>
        <p:nvPicPr>
          <p:cNvPr id="16" name="Bilde 15" descr="Et bilde som inneholder tegning&#10;&#10;Automatisk generert beskrivelse">
            <a:extLst>
              <a:ext uri="{FF2B5EF4-FFF2-40B4-BE49-F238E27FC236}">
                <a16:creationId xmlns:a16="http://schemas.microsoft.com/office/drawing/2014/main" id="{B6A50FEE-309B-4D6F-8C56-81506FC4FC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Tree>
    <p:extLst>
      <p:ext uri="{BB962C8B-B14F-4D97-AF65-F5344CB8AC3E}">
        <p14:creationId xmlns:p14="http://schemas.microsoft.com/office/powerpoint/2010/main" val="21075064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aksiden">
    <p:bg>
      <p:bgPr>
        <a:solidFill>
          <a:schemeClr val="accent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E5E68579-1414-E72C-CF69-009F07666B55}"/>
              </a:ext>
            </a:extLst>
          </p:cNvPr>
          <p:cNvSpPr>
            <a:spLocks noGrp="1"/>
          </p:cNvSpPr>
          <p:nvPr>
            <p:ph type="pic" sz="quarter" idx="10" hasCustomPrompt="1"/>
          </p:nvPr>
        </p:nvSpPr>
        <p:spPr>
          <a:xfrm>
            <a:off x="2568861" y="2322228"/>
            <a:ext cx="844734" cy="852316"/>
          </a:xfrm>
        </p:spPr>
        <p:txBody>
          <a:bodyPr>
            <a:normAutofit/>
          </a:bodyPr>
          <a:lstStyle>
            <a:lvl1pPr marL="0" indent="0">
              <a:buNone/>
              <a:defRPr sz="1350">
                <a:solidFill>
                  <a:schemeClr val="accent3"/>
                </a:solidFill>
              </a:defRPr>
            </a:lvl1pPr>
          </a:lstStyle>
          <a:p>
            <a:r>
              <a:rPr lang="nb-NO"/>
              <a:t>Lim inn bilde fra </a:t>
            </a:r>
            <a:r>
              <a:rPr lang="nb-NO" err="1"/>
              <a:t>org.kartet</a:t>
            </a:r>
            <a:endParaRPr lang="nb-NO"/>
          </a:p>
        </p:txBody>
      </p:sp>
      <p:sp>
        <p:nvSpPr>
          <p:cNvPr id="8" name="TekstSylinder 7">
            <a:extLst>
              <a:ext uri="{FF2B5EF4-FFF2-40B4-BE49-F238E27FC236}">
                <a16:creationId xmlns:a16="http://schemas.microsoft.com/office/drawing/2014/main" id="{D59FC0CF-3BDD-47E7-A0B5-ED9837113FA6}"/>
              </a:ext>
            </a:extLst>
          </p:cNvPr>
          <p:cNvSpPr txBox="1"/>
          <p:nvPr userDrawn="1"/>
        </p:nvSpPr>
        <p:spPr>
          <a:xfrm>
            <a:off x="2568862" y="4694041"/>
            <a:ext cx="4006718" cy="230832"/>
          </a:xfrm>
          <a:prstGeom prst="rect">
            <a:avLst/>
          </a:prstGeom>
          <a:noFill/>
        </p:spPr>
        <p:txBody>
          <a:bodyPr wrap="square" rtlCol="0">
            <a:spAutoFit/>
          </a:bodyPr>
          <a:lstStyle/>
          <a:p>
            <a:pPr algn="ctr"/>
            <a:r>
              <a:rPr lang="nb-NO" sz="900">
                <a:solidFill>
                  <a:schemeClr val="accent3"/>
                </a:solidFill>
                <a:latin typeface="+mn-lt"/>
              </a:rPr>
              <a:t>Bits AS  </a:t>
            </a:r>
            <a:r>
              <a:rPr lang="nb-NO" sz="900">
                <a:solidFill>
                  <a:schemeClr val="accent3"/>
                </a:solidFill>
                <a:effectLst/>
                <a:latin typeface="+mn-lt"/>
                <a:ea typeface="Aptos" panose="020B0004020202020204" pitchFamily="34" charset="0"/>
                <a:cs typeface="Times New Roman" panose="02020603050405020304" pitchFamily="18" charset="0"/>
              </a:rPr>
              <a:t>| </a:t>
            </a:r>
            <a:r>
              <a:rPr lang="nb-NO" sz="900">
                <a:solidFill>
                  <a:schemeClr val="accent3"/>
                </a:solidFill>
                <a:latin typeface="+mn-lt"/>
              </a:rPr>
              <a:t> Hansteens gate 2  </a:t>
            </a:r>
            <a:r>
              <a:rPr lang="nb-NO" sz="900">
                <a:solidFill>
                  <a:schemeClr val="accent3"/>
                </a:solidFill>
                <a:effectLst/>
                <a:latin typeface="+mn-lt"/>
                <a:ea typeface="Aptos" panose="020B0004020202020204" pitchFamily="34" charset="0"/>
                <a:cs typeface="Times New Roman" panose="02020603050405020304" pitchFamily="18" charset="0"/>
              </a:rPr>
              <a:t>|  </a:t>
            </a:r>
            <a:r>
              <a:rPr lang="nb-NO" sz="900">
                <a:solidFill>
                  <a:schemeClr val="accent3"/>
                </a:solidFill>
                <a:latin typeface="+mn-lt"/>
              </a:rPr>
              <a:t>P.O. Box 2644  </a:t>
            </a:r>
            <a:r>
              <a:rPr lang="nb-NO" sz="900">
                <a:solidFill>
                  <a:schemeClr val="accent3"/>
                </a:solidFill>
                <a:effectLst/>
                <a:latin typeface="+mn-lt"/>
                <a:ea typeface="Aptos" panose="020B0004020202020204" pitchFamily="34" charset="0"/>
                <a:cs typeface="Times New Roman" panose="02020603050405020304" pitchFamily="18" charset="0"/>
              </a:rPr>
              <a:t>|  </a:t>
            </a:r>
            <a:r>
              <a:rPr lang="nb-NO" sz="900">
                <a:solidFill>
                  <a:schemeClr val="accent3"/>
                </a:solidFill>
                <a:latin typeface="+mn-lt"/>
              </a:rPr>
              <a:t>N-0203 Oslo  </a:t>
            </a:r>
            <a:r>
              <a:rPr lang="nb-NO" sz="900">
                <a:solidFill>
                  <a:schemeClr val="accent3"/>
                </a:solidFill>
                <a:effectLst/>
                <a:latin typeface="+mn-lt"/>
                <a:ea typeface="Aptos" panose="020B0004020202020204" pitchFamily="34" charset="0"/>
                <a:cs typeface="Times New Roman" panose="02020603050405020304" pitchFamily="18" charset="0"/>
              </a:rPr>
              <a:t>|  </a:t>
            </a:r>
            <a:r>
              <a:rPr lang="nb-NO" sz="900">
                <a:solidFill>
                  <a:schemeClr val="accent3"/>
                </a:solidFill>
                <a:latin typeface="+mn-lt"/>
              </a:rPr>
              <a:t>www.bits.no</a:t>
            </a:r>
          </a:p>
        </p:txBody>
      </p:sp>
      <p:pic>
        <p:nvPicPr>
          <p:cNvPr id="10" name="Bilde 9" descr="Et bilde som inneholder Grafikk, logo, Font, grafisk design&#10;&#10;Automatisk generert beskrivelse">
            <a:extLst>
              <a:ext uri="{FF2B5EF4-FFF2-40B4-BE49-F238E27FC236}">
                <a16:creationId xmlns:a16="http://schemas.microsoft.com/office/drawing/2014/main" id="{DEF1EAF0-77F9-5671-1232-45EF23E8B7C1}"/>
              </a:ext>
            </a:extLst>
          </p:cNvPr>
          <p:cNvPicPr>
            <a:picLocks noChangeAspect="1"/>
          </p:cNvPicPr>
          <p:nvPr userDrawn="1"/>
        </p:nvPicPr>
        <p:blipFill rotWithShape="1">
          <a:blip r:embed="rId2" cstate="print">
            <a:alphaModFix amt="90000"/>
            <a:extLst>
              <a:ext uri="{28A0092B-C50C-407E-A947-70E740481C1C}">
                <a14:useLocalDpi xmlns:a14="http://schemas.microsoft.com/office/drawing/2010/main" val="0"/>
              </a:ext>
            </a:extLst>
          </a:blip>
          <a:srcRect l="21744" r="1550"/>
          <a:stretch/>
        </p:blipFill>
        <p:spPr>
          <a:xfrm>
            <a:off x="0" y="1096228"/>
            <a:ext cx="2188204" cy="3505775"/>
          </a:xfrm>
          <a:prstGeom prst="rect">
            <a:avLst/>
          </a:prstGeom>
        </p:spPr>
      </p:pic>
      <p:pic>
        <p:nvPicPr>
          <p:cNvPr id="12" name="Bilde 11" descr="Et bilde som inneholder Grafikk, logo, Font, grafisk design&#10;&#10;Automatisk generert beskrivelse">
            <a:extLst>
              <a:ext uri="{FF2B5EF4-FFF2-40B4-BE49-F238E27FC236}">
                <a16:creationId xmlns:a16="http://schemas.microsoft.com/office/drawing/2014/main" id="{B78F508A-BF81-5836-7E17-4D7B27551C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4774" y="227575"/>
            <a:ext cx="768698" cy="319364"/>
          </a:xfrm>
          <a:prstGeom prst="rect">
            <a:avLst/>
          </a:prstGeom>
        </p:spPr>
      </p:pic>
      <p:sp>
        <p:nvSpPr>
          <p:cNvPr id="17" name="Plassholder for tekst 16">
            <a:extLst>
              <a:ext uri="{FF2B5EF4-FFF2-40B4-BE49-F238E27FC236}">
                <a16:creationId xmlns:a16="http://schemas.microsoft.com/office/drawing/2014/main" id="{9DB680F7-C1D9-2118-4C5B-86EAACEA5A44}"/>
              </a:ext>
            </a:extLst>
          </p:cNvPr>
          <p:cNvSpPr>
            <a:spLocks noGrp="1"/>
          </p:cNvSpPr>
          <p:nvPr>
            <p:ph type="body" sz="quarter" idx="11" hasCustomPrompt="1"/>
          </p:nvPr>
        </p:nvSpPr>
        <p:spPr>
          <a:xfrm>
            <a:off x="3513920" y="2326739"/>
            <a:ext cx="2052000" cy="259558"/>
          </a:xfrm>
        </p:spPr>
        <p:txBody>
          <a:bodyPr>
            <a:spAutoFit/>
          </a:bodyPr>
          <a:lstStyle>
            <a:lvl1pPr marL="0" indent="0">
              <a:buNone/>
              <a:defRPr sz="1200" b="1">
                <a:solidFill>
                  <a:schemeClr val="accent3"/>
                </a:solidFill>
                <a:latin typeface="+mj-lt"/>
              </a:defRPr>
            </a:lvl1pPr>
            <a:lvl5pPr marL="1371600" indent="0" algn="l">
              <a:buNone/>
              <a:defRPr/>
            </a:lvl5pPr>
          </a:lstStyle>
          <a:p>
            <a:pPr lvl="0"/>
            <a:r>
              <a:rPr lang="nb-NO"/>
              <a:t>Fornavn Etternavn</a:t>
            </a:r>
          </a:p>
        </p:txBody>
      </p:sp>
      <p:sp>
        <p:nvSpPr>
          <p:cNvPr id="22" name="Plassholder for tekst 16">
            <a:extLst>
              <a:ext uri="{FF2B5EF4-FFF2-40B4-BE49-F238E27FC236}">
                <a16:creationId xmlns:a16="http://schemas.microsoft.com/office/drawing/2014/main" id="{7F7724D5-434F-A7D8-B23C-ABF3D626981E}"/>
              </a:ext>
            </a:extLst>
          </p:cNvPr>
          <p:cNvSpPr>
            <a:spLocks noGrp="1"/>
          </p:cNvSpPr>
          <p:nvPr>
            <p:ph type="body" sz="quarter" idx="14" hasCustomPrompt="1"/>
          </p:nvPr>
        </p:nvSpPr>
        <p:spPr>
          <a:xfrm>
            <a:off x="3513920" y="2529751"/>
            <a:ext cx="2052000" cy="259558"/>
          </a:xfrm>
        </p:spPr>
        <p:txBody>
          <a:bodyPr>
            <a:spAutoFit/>
          </a:bodyPr>
          <a:lstStyle>
            <a:lvl1pPr marL="0" indent="0">
              <a:spcBef>
                <a:spcPts val="0"/>
              </a:spcBef>
              <a:buNone/>
              <a:defRPr sz="1200" b="0">
                <a:solidFill>
                  <a:schemeClr val="bg1"/>
                </a:solidFill>
                <a:latin typeface="+mn-lt"/>
              </a:defRPr>
            </a:lvl1pPr>
            <a:lvl5pPr marL="1371600" indent="0" algn="l">
              <a:buNone/>
              <a:defRPr/>
            </a:lvl5pPr>
          </a:lstStyle>
          <a:p>
            <a:pPr lvl="0"/>
            <a:r>
              <a:rPr lang="nb-NO"/>
              <a:t>Tittel</a:t>
            </a:r>
          </a:p>
        </p:txBody>
      </p:sp>
      <p:sp>
        <p:nvSpPr>
          <p:cNvPr id="23" name="Plassholder for tekst 16">
            <a:extLst>
              <a:ext uri="{FF2B5EF4-FFF2-40B4-BE49-F238E27FC236}">
                <a16:creationId xmlns:a16="http://schemas.microsoft.com/office/drawing/2014/main" id="{D6CF24D6-8F9A-66BC-F660-9426B3F2ED9D}"/>
              </a:ext>
            </a:extLst>
          </p:cNvPr>
          <p:cNvSpPr>
            <a:spLocks noGrp="1"/>
          </p:cNvSpPr>
          <p:nvPr>
            <p:ph type="body" sz="quarter" idx="15" hasCustomPrompt="1"/>
          </p:nvPr>
        </p:nvSpPr>
        <p:spPr>
          <a:xfrm>
            <a:off x="3513920" y="2733870"/>
            <a:ext cx="2052000" cy="259558"/>
          </a:xfrm>
        </p:spPr>
        <p:txBody>
          <a:bodyPr>
            <a:spAutoFit/>
          </a:bodyPr>
          <a:lstStyle>
            <a:lvl1pPr marL="0" indent="0">
              <a:spcBef>
                <a:spcPts val="0"/>
              </a:spcBef>
              <a:buNone/>
              <a:defRPr sz="1200" b="0">
                <a:solidFill>
                  <a:schemeClr val="bg1"/>
                </a:solidFill>
                <a:latin typeface="+mn-lt"/>
              </a:defRPr>
            </a:lvl1pPr>
            <a:lvl5pPr marL="1371600" indent="0" algn="l">
              <a:buNone/>
              <a:defRPr/>
            </a:lvl5pPr>
          </a:lstStyle>
          <a:p>
            <a:pPr lvl="0"/>
            <a:r>
              <a:rPr lang="nb-NO"/>
              <a:t>Telefon</a:t>
            </a:r>
          </a:p>
        </p:txBody>
      </p:sp>
      <p:sp>
        <p:nvSpPr>
          <p:cNvPr id="24" name="Plassholder for tekst 16">
            <a:extLst>
              <a:ext uri="{FF2B5EF4-FFF2-40B4-BE49-F238E27FC236}">
                <a16:creationId xmlns:a16="http://schemas.microsoft.com/office/drawing/2014/main" id="{4E549A7C-C44A-8B38-0FF5-817B7B7E62E6}"/>
              </a:ext>
            </a:extLst>
          </p:cNvPr>
          <p:cNvSpPr>
            <a:spLocks noGrp="1"/>
          </p:cNvSpPr>
          <p:nvPr>
            <p:ph type="body" sz="quarter" idx="16" hasCustomPrompt="1"/>
          </p:nvPr>
        </p:nvSpPr>
        <p:spPr>
          <a:xfrm>
            <a:off x="3513920" y="2937988"/>
            <a:ext cx="2052000" cy="259558"/>
          </a:xfrm>
        </p:spPr>
        <p:txBody>
          <a:bodyPr>
            <a:spAutoFit/>
          </a:bodyPr>
          <a:lstStyle>
            <a:lvl1pPr marL="0" indent="0">
              <a:spcBef>
                <a:spcPts val="0"/>
              </a:spcBef>
              <a:buNone/>
              <a:defRPr sz="1200" b="0">
                <a:solidFill>
                  <a:schemeClr val="bg1"/>
                </a:solidFill>
                <a:latin typeface="+mn-lt"/>
              </a:defRPr>
            </a:lvl1pPr>
            <a:lvl5pPr marL="1371600" indent="0" algn="l">
              <a:buNone/>
              <a:defRPr/>
            </a:lvl5pPr>
          </a:lstStyle>
          <a:p>
            <a:pPr lvl="0"/>
            <a:r>
              <a:rPr lang="nb-NO"/>
              <a:t>Epost</a:t>
            </a:r>
          </a:p>
        </p:txBody>
      </p:sp>
      <p:sp>
        <p:nvSpPr>
          <p:cNvPr id="2" name="Plassholder for bilde 14">
            <a:extLst>
              <a:ext uri="{FF2B5EF4-FFF2-40B4-BE49-F238E27FC236}">
                <a16:creationId xmlns:a16="http://schemas.microsoft.com/office/drawing/2014/main" id="{742298F1-0E7F-9317-972C-D2239AA35F93}"/>
              </a:ext>
            </a:extLst>
          </p:cNvPr>
          <p:cNvSpPr>
            <a:spLocks noGrp="1"/>
          </p:cNvSpPr>
          <p:nvPr>
            <p:ph type="pic" sz="quarter" idx="17" hasCustomPrompt="1"/>
          </p:nvPr>
        </p:nvSpPr>
        <p:spPr>
          <a:xfrm>
            <a:off x="5811248" y="2322228"/>
            <a:ext cx="844734" cy="852316"/>
          </a:xfrm>
        </p:spPr>
        <p:txBody>
          <a:bodyPr>
            <a:normAutofit/>
          </a:bodyPr>
          <a:lstStyle>
            <a:lvl1pPr marL="0" indent="0">
              <a:buNone/>
              <a:defRPr sz="1350">
                <a:solidFill>
                  <a:schemeClr val="accent3"/>
                </a:solidFill>
              </a:defRPr>
            </a:lvl1pPr>
          </a:lstStyle>
          <a:p>
            <a:r>
              <a:rPr lang="nb-NO"/>
              <a:t>Lim inn bilde fra </a:t>
            </a:r>
            <a:r>
              <a:rPr lang="nb-NO" err="1"/>
              <a:t>org.kartet</a:t>
            </a:r>
            <a:endParaRPr lang="nb-NO"/>
          </a:p>
        </p:txBody>
      </p:sp>
      <p:sp>
        <p:nvSpPr>
          <p:cNvPr id="4" name="Plassholder for tekst 16">
            <a:extLst>
              <a:ext uri="{FF2B5EF4-FFF2-40B4-BE49-F238E27FC236}">
                <a16:creationId xmlns:a16="http://schemas.microsoft.com/office/drawing/2014/main" id="{9A634E10-7271-8AA9-554F-20065920243A}"/>
              </a:ext>
            </a:extLst>
          </p:cNvPr>
          <p:cNvSpPr>
            <a:spLocks noGrp="1"/>
          </p:cNvSpPr>
          <p:nvPr>
            <p:ph type="body" sz="quarter" idx="18" hasCustomPrompt="1"/>
          </p:nvPr>
        </p:nvSpPr>
        <p:spPr>
          <a:xfrm>
            <a:off x="6756308" y="2326739"/>
            <a:ext cx="2052000" cy="259558"/>
          </a:xfrm>
        </p:spPr>
        <p:txBody>
          <a:bodyPr>
            <a:spAutoFit/>
          </a:bodyPr>
          <a:lstStyle>
            <a:lvl1pPr marL="0" indent="0">
              <a:buNone/>
              <a:defRPr sz="1200" b="1">
                <a:solidFill>
                  <a:schemeClr val="accent3"/>
                </a:solidFill>
                <a:latin typeface="+mj-lt"/>
              </a:defRPr>
            </a:lvl1pPr>
            <a:lvl5pPr marL="1371600" indent="0" algn="l">
              <a:buNone/>
              <a:defRPr/>
            </a:lvl5pPr>
          </a:lstStyle>
          <a:p>
            <a:pPr lvl="0"/>
            <a:r>
              <a:rPr lang="nb-NO"/>
              <a:t>Fornavn Etternavn</a:t>
            </a:r>
          </a:p>
        </p:txBody>
      </p:sp>
      <p:sp>
        <p:nvSpPr>
          <p:cNvPr id="7" name="Plassholder for tekst 16">
            <a:extLst>
              <a:ext uri="{FF2B5EF4-FFF2-40B4-BE49-F238E27FC236}">
                <a16:creationId xmlns:a16="http://schemas.microsoft.com/office/drawing/2014/main" id="{7F2232B9-71A6-7966-A4B6-56C636CA1690}"/>
              </a:ext>
            </a:extLst>
          </p:cNvPr>
          <p:cNvSpPr>
            <a:spLocks noGrp="1"/>
          </p:cNvSpPr>
          <p:nvPr>
            <p:ph type="body" sz="quarter" idx="19" hasCustomPrompt="1"/>
          </p:nvPr>
        </p:nvSpPr>
        <p:spPr>
          <a:xfrm>
            <a:off x="6756308" y="2529751"/>
            <a:ext cx="2052000" cy="259558"/>
          </a:xfrm>
        </p:spPr>
        <p:txBody>
          <a:bodyPr>
            <a:spAutoFit/>
          </a:bodyPr>
          <a:lstStyle>
            <a:lvl1pPr marL="0" indent="0">
              <a:spcBef>
                <a:spcPts val="0"/>
              </a:spcBef>
              <a:buNone/>
              <a:defRPr sz="1200" b="0">
                <a:solidFill>
                  <a:schemeClr val="bg1"/>
                </a:solidFill>
                <a:latin typeface="+mn-lt"/>
              </a:defRPr>
            </a:lvl1pPr>
            <a:lvl5pPr marL="1371600" indent="0" algn="l">
              <a:buNone/>
              <a:defRPr/>
            </a:lvl5pPr>
          </a:lstStyle>
          <a:p>
            <a:pPr lvl="0"/>
            <a:r>
              <a:rPr lang="nb-NO"/>
              <a:t>Tittel</a:t>
            </a:r>
          </a:p>
        </p:txBody>
      </p:sp>
      <p:sp>
        <p:nvSpPr>
          <p:cNvPr id="9" name="Plassholder for tekst 16">
            <a:extLst>
              <a:ext uri="{FF2B5EF4-FFF2-40B4-BE49-F238E27FC236}">
                <a16:creationId xmlns:a16="http://schemas.microsoft.com/office/drawing/2014/main" id="{48243F31-FD5D-2A29-4423-B381BCD506D5}"/>
              </a:ext>
            </a:extLst>
          </p:cNvPr>
          <p:cNvSpPr>
            <a:spLocks noGrp="1"/>
          </p:cNvSpPr>
          <p:nvPr>
            <p:ph type="body" sz="quarter" idx="20" hasCustomPrompt="1"/>
          </p:nvPr>
        </p:nvSpPr>
        <p:spPr>
          <a:xfrm>
            <a:off x="6756308" y="2733870"/>
            <a:ext cx="2052000" cy="259558"/>
          </a:xfrm>
        </p:spPr>
        <p:txBody>
          <a:bodyPr>
            <a:spAutoFit/>
          </a:bodyPr>
          <a:lstStyle>
            <a:lvl1pPr marL="0" indent="0">
              <a:spcBef>
                <a:spcPts val="0"/>
              </a:spcBef>
              <a:buNone/>
              <a:defRPr sz="1200" b="0">
                <a:solidFill>
                  <a:schemeClr val="bg1"/>
                </a:solidFill>
                <a:latin typeface="+mn-lt"/>
              </a:defRPr>
            </a:lvl1pPr>
            <a:lvl5pPr marL="1371600" indent="0" algn="l">
              <a:buNone/>
              <a:defRPr/>
            </a:lvl5pPr>
          </a:lstStyle>
          <a:p>
            <a:pPr lvl="0"/>
            <a:r>
              <a:rPr lang="nb-NO"/>
              <a:t>Telefon</a:t>
            </a:r>
          </a:p>
        </p:txBody>
      </p:sp>
      <p:sp>
        <p:nvSpPr>
          <p:cNvPr id="11" name="Plassholder for tekst 16">
            <a:extLst>
              <a:ext uri="{FF2B5EF4-FFF2-40B4-BE49-F238E27FC236}">
                <a16:creationId xmlns:a16="http://schemas.microsoft.com/office/drawing/2014/main" id="{3BA55173-E206-EFC0-C26F-7F096F3DA0BE}"/>
              </a:ext>
            </a:extLst>
          </p:cNvPr>
          <p:cNvSpPr>
            <a:spLocks noGrp="1"/>
          </p:cNvSpPr>
          <p:nvPr>
            <p:ph type="body" sz="quarter" idx="21" hasCustomPrompt="1"/>
          </p:nvPr>
        </p:nvSpPr>
        <p:spPr>
          <a:xfrm>
            <a:off x="6756308" y="2937988"/>
            <a:ext cx="2052000" cy="259558"/>
          </a:xfrm>
        </p:spPr>
        <p:txBody>
          <a:bodyPr>
            <a:spAutoFit/>
          </a:bodyPr>
          <a:lstStyle>
            <a:lvl1pPr marL="0" indent="0">
              <a:spcBef>
                <a:spcPts val="0"/>
              </a:spcBef>
              <a:buNone/>
              <a:defRPr sz="1200" b="0">
                <a:solidFill>
                  <a:schemeClr val="bg1"/>
                </a:solidFill>
                <a:latin typeface="+mn-lt"/>
              </a:defRPr>
            </a:lvl1pPr>
            <a:lvl5pPr marL="1371600" indent="0" algn="l">
              <a:buNone/>
              <a:defRPr/>
            </a:lvl5pPr>
          </a:lstStyle>
          <a:p>
            <a:pPr lvl="0"/>
            <a:r>
              <a:rPr lang="nb-NO"/>
              <a:t>Epost</a:t>
            </a:r>
          </a:p>
        </p:txBody>
      </p:sp>
      <p:sp>
        <p:nvSpPr>
          <p:cNvPr id="5" name="TekstSylinder 4">
            <a:extLst>
              <a:ext uri="{FF2B5EF4-FFF2-40B4-BE49-F238E27FC236}">
                <a16:creationId xmlns:a16="http://schemas.microsoft.com/office/drawing/2014/main" id="{03FD8B0B-420E-FD52-6A18-09C674B083B1}"/>
              </a:ext>
            </a:extLst>
          </p:cNvPr>
          <p:cNvSpPr txBox="1"/>
          <p:nvPr userDrawn="1"/>
        </p:nvSpPr>
        <p:spPr>
          <a:xfrm>
            <a:off x="567559" y="193756"/>
            <a:ext cx="4339650" cy="507831"/>
          </a:xfrm>
          <a:prstGeom prst="rect">
            <a:avLst/>
          </a:prstGeom>
          <a:noFill/>
        </p:spPr>
        <p:txBody>
          <a:bodyPr wrap="none" rtlCol="0">
            <a:spAutoFit/>
          </a:bodyPr>
          <a:lstStyle/>
          <a:p>
            <a:r>
              <a:rPr lang="nb-NO" sz="2700">
                <a:solidFill>
                  <a:schemeClr val="accent3"/>
                </a:solidFill>
                <a:latin typeface="+mj-lt"/>
              </a:rPr>
              <a:t>Takk for oppmerksomheten!</a:t>
            </a:r>
          </a:p>
        </p:txBody>
      </p:sp>
    </p:spTree>
    <p:extLst>
      <p:ext uri="{BB962C8B-B14F-4D97-AF65-F5344CB8AC3E}">
        <p14:creationId xmlns:p14="http://schemas.microsoft.com/office/powerpoint/2010/main" val="17172897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malt bilde og to kolonner ">
    <p:spTree>
      <p:nvGrpSpPr>
        <p:cNvPr id="1" name=""/>
        <p:cNvGrpSpPr/>
        <p:nvPr/>
      </p:nvGrpSpPr>
      <p:grpSpPr>
        <a:xfrm>
          <a:off x="0" y="0"/>
          <a:ext cx="0" cy="0"/>
          <a:chOff x="0" y="0"/>
          <a:chExt cx="0" cy="0"/>
        </a:xfrm>
      </p:grpSpPr>
      <p:pic>
        <p:nvPicPr>
          <p:cNvPr id="10" name="Bilde 9" descr="Et bilde som inneholder tegning&#10;&#10;Automatisk generert beskrivelse">
            <a:extLst>
              <a:ext uri="{FF2B5EF4-FFF2-40B4-BE49-F238E27FC236}">
                <a16:creationId xmlns:a16="http://schemas.microsoft.com/office/drawing/2014/main" id="{5B5B0279-74AA-43BA-9A4E-C788A7F13F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16591" y="6421"/>
            <a:ext cx="1620000" cy="653333"/>
          </a:xfrm>
          <a:prstGeom prst="rect">
            <a:avLst/>
          </a:prstGeom>
        </p:spPr>
      </p:pic>
      <p:sp>
        <p:nvSpPr>
          <p:cNvPr id="13" name="Rubrik 1">
            <a:extLst>
              <a:ext uri="{FF2B5EF4-FFF2-40B4-BE49-F238E27FC236}">
                <a16:creationId xmlns:a16="http://schemas.microsoft.com/office/drawing/2014/main" id="{4EAB2285-6FBE-4E9C-9C08-989436DFC3AF}"/>
              </a:ext>
            </a:extLst>
          </p:cNvPr>
          <p:cNvSpPr>
            <a:spLocks noGrp="1"/>
          </p:cNvSpPr>
          <p:nvPr>
            <p:ph type="title" hasCustomPrompt="1"/>
          </p:nvPr>
        </p:nvSpPr>
        <p:spPr>
          <a:xfrm>
            <a:off x="3277715" y="222674"/>
            <a:ext cx="4156649" cy="455830"/>
          </a:xfrm>
        </p:spPr>
        <p:txBody>
          <a:bodyPr lIns="0">
            <a:normAutofit/>
          </a:bodyPr>
          <a:lstStyle>
            <a:lvl1pPr>
              <a:defRPr sz="2100" b="1">
                <a:solidFill>
                  <a:schemeClr val="accent1"/>
                </a:solidFill>
              </a:defRPr>
            </a:lvl1pPr>
          </a:lstStyle>
          <a:p>
            <a:r>
              <a:rPr lang="nb-NO" noProof="0"/>
              <a:t>Overskrift</a:t>
            </a:r>
          </a:p>
        </p:txBody>
      </p:sp>
      <p:sp>
        <p:nvSpPr>
          <p:cNvPr id="14" name="Text Placeholder 6">
            <a:extLst>
              <a:ext uri="{FF2B5EF4-FFF2-40B4-BE49-F238E27FC236}">
                <a16:creationId xmlns:a16="http://schemas.microsoft.com/office/drawing/2014/main" id="{AD9131DC-11A8-4F76-ACFD-13643168D17C}"/>
              </a:ext>
            </a:extLst>
          </p:cNvPr>
          <p:cNvSpPr>
            <a:spLocks noGrp="1"/>
          </p:cNvSpPr>
          <p:nvPr>
            <p:ph type="body" sz="quarter" idx="13" hasCustomPrompt="1"/>
          </p:nvPr>
        </p:nvSpPr>
        <p:spPr>
          <a:xfrm>
            <a:off x="3277715" y="569521"/>
            <a:ext cx="4149721"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sp>
        <p:nvSpPr>
          <p:cNvPr id="2" name="TekstSylinder 1">
            <a:extLst>
              <a:ext uri="{FF2B5EF4-FFF2-40B4-BE49-F238E27FC236}">
                <a16:creationId xmlns:a16="http://schemas.microsoft.com/office/drawing/2014/main" id="{633047B1-EB84-4AF4-A42B-C9870F6F3877}"/>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9" name="Plassholder for innhold 2">
            <a:extLst>
              <a:ext uri="{FF2B5EF4-FFF2-40B4-BE49-F238E27FC236}">
                <a16:creationId xmlns:a16="http://schemas.microsoft.com/office/drawing/2014/main" id="{CAE96C54-4B6F-4BBA-BA52-6142DE68FFDA}"/>
              </a:ext>
            </a:extLst>
          </p:cNvPr>
          <p:cNvSpPr>
            <a:spLocks noGrp="1"/>
          </p:cNvSpPr>
          <p:nvPr>
            <p:ph sz="half" idx="1"/>
          </p:nvPr>
        </p:nvSpPr>
        <p:spPr>
          <a:xfrm>
            <a:off x="5973719" y="1067979"/>
            <a:ext cx="2592000"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innhold 2">
            <a:extLst>
              <a:ext uri="{FF2B5EF4-FFF2-40B4-BE49-F238E27FC236}">
                <a16:creationId xmlns:a16="http://schemas.microsoft.com/office/drawing/2014/main" id="{DF3F635F-CBD0-40E7-B43C-B80E3831F23C}"/>
              </a:ext>
            </a:extLst>
          </p:cNvPr>
          <p:cNvSpPr>
            <a:spLocks noGrp="1"/>
          </p:cNvSpPr>
          <p:nvPr>
            <p:ph sz="half" idx="16"/>
          </p:nvPr>
        </p:nvSpPr>
        <p:spPr>
          <a:xfrm>
            <a:off x="3278865" y="1067979"/>
            <a:ext cx="2590850"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pic>
        <p:nvPicPr>
          <p:cNvPr id="4" name="Bilde 3">
            <a:extLst>
              <a:ext uri="{FF2B5EF4-FFF2-40B4-BE49-F238E27FC236}">
                <a16:creationId xmlns:a16="http://schemas.microsoft.com/office/drawing/2014/main" id="{EF15BAFB-C5CC-4787-9A76-C72B373282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3084817" cy="5143500"/>
          </a:xfrm>
          <a:prstGeom prst="rect">
            <a:avLst/>
          </a:prstGeom>
        </p:spPr>
      </p:pic>
    </p:spTree>
    <p:extLst>
      <p:ext uri="{BB962C8B-B14F-4D97-AF65-F5344CB8AC3E}">
        <p14:creationId xmlns:p14="http://schemas.microsoft.com/office/powerpoint/2010/main" val="1981251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Agenda/Innhold - 2">
    <p:spTree>
      <p:nvGrpSpPr>
        <p:cNvPr id="1" name=""/>
        <p:cNvGrpSpPr/>
        <p:nvPr/>
      </p:nvGrpSpPr>
      <p:grpSpPr>
        <a:xfrm>
          <a:off x="0" y="0"/>
          <a:ext cx="0" cy="0"/>
          <a:chOff x="0" y="0"/>
          <a:chExt cx="0" cy="0"/>
        </a:xfrm>
      </p:grpSpPr>
      <p:pic>
        <p:nvPicPr>
          <p:cNvPr id="2" name="Bilde 1" descr="Et bilde som inneholder mat&#10;&#10;Automatisk generert beskrivelse">
            <a:extLst>
              <a:ext uri="{FF2B5EF4-FFF2-40B4-BE49-F238E27FC236}">
                <a16:creationId xmlns:a16="http://schemas.microsoft.com/office/drawing/2014/main" id="{5B7FD247-2EBC-4D30-B2FA-3A868C3E3E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ubrik 1">
            <a:extLst>
              <a:ext uri="{FF2B5EF4-FFF2-40B4-BE49-F238E27FC236}">
                <a16:creationId xmlns:a16="http://schemas.microsoft.com/office/drawing/2014/main" id="{ABCF65A8-1736-4B01-8369-15F6222F5702}"/>
              </a:ext>
            </a:extLst>
          </p:cNvPr>
          <p:cNvSpPr>
            <a:spLocks noGrp="1"/>
          </p:cNvSpPr>
          <p:nvPr>
            <p:ph type="title" hasCustomPrompt="1"/>
          </p:nvPr>
        </p:nvSpPr>
        <p:spPr>
          <a:xfrm>
            <a:off x="567559" y="221457"/>
            <a:ext cx="8008883" cy="450056"/>
          </a:xfrm>
        </p:spPr>
        <p:txBody>
          <a:bodyPr lIns="0">
            <a:normAutofit/>
          </a:bodyPr>
          <a:lstStyle>
            <a:lvl1pPr>
              <a:defRPr sz="2100" b="1">
                <a:solidFill>
                  <a:schemeClr val="accent1"/>
                </a:solidFill>
              </a:defRPr>
            </a:lvl1pPr>
          </a:lstStyle>
          <a:p>
            <a:r>
              <a:rPr lang="nb-NO" noProof="0"/>
              <a:t>Innhold</a:t>
            </a:r>
          </a:p>
        </p:txBody>
      </p:sp>
      <p:sp>
        <p:nvSpPr>
          <p:cNvPr id="5" name="Plassholder for innhold 2">
            <a:extLst>
              <a:ext uri="{FF2B5EF4-FFF2-40B4-BE49-F238E27FC236}">
                <a16:creationId xmlns:a16="http://schemas.microsoft.com/office/drawing/2014/main" id="{ACC5D81B-6C25-4C34-8C17-447CC3D413F2}"/>
              </a:ext>
            </a:extLst>
          </p:cNvPr>
          <p:cNvSpPr>
            <a:spLocks noGrp="1"/>
          </p:cNvSpPr>
          <p:nvPr>
            <p:ph sz="half" idx="14"/>
          </p:nvPr>
        </p:nvSpPr>
        <p:spPr>
          <a:xfrm>
            <a:off x="567559" y="1059656"/>
            <a:ext cx="8008943" cy="3507027"/>
          </a:xfrm>
        </p:spPr>
        <p:txBody>
          <a:bodyPr lIns="0">
            <a:normAutofit/>
          </a:bodyPr>
          <a:lstStyle>
            <a:lvl1pPr marL="271463" indent="-271463">
              <a:lnSpc>
                <a:spcPts val="1620"/>
              </a:lnSpc>
              <a:buClr>
                <a:schemeClr val="tx2"/>
              </a:buClr>
              <a:buSzPct val="100000"/>
              <a:buFont typeface="+mj-lt"/>
              <a:buAutoNum type="arabicPeriod"/>
              <a:defRPr sz="1500">
                <a:solidFill>
                  <a:schemeClr val="tx2"/>
                </a:solidFill>
              </a:defRPr>
            </a:lvl1pPr>
            <a:lvl2pPr marL="407194" indent="-135731">
              <a:lnSpc>
                <a:spcPts val="1620"/>
              </a:lnSpc>
              <a:buClr>
                <a:schemeClr val="tx1"/>
              </a:buClr>
              <a:buFont typeface="Calibri" panose="020F0502020204030204" pitchFamily="34" charset="0"/>
              <a:buChar char="−"/>
              <a:defRPr sz="1200">
                <a:solidFill>
                  <a:schemeClr val="tx2"/>
                </a:solidFill>
              </a:defRPr>
            </a:lvl2pPr>
            <a:lvl3pPr marL="534591" indent="-127397">
              <a:lnSpc>
                <a:spcPts val="1620"/>
              </a:lnSpc>
              <a:buClr>
                <a:schemeClr val="tx1"/>
              </a:buClr>
              <a:defRPr sz="1200">
                <a:solidFill>
                  <a:schemeClr val="tx2"/>
                </a:solidFill>
              </a:defRPr>
            </a:lvl3pPr>
            <a:lvl4pPr marL="670322" indent="-135731">
              <a:lnSpc>
                <a:spcPts val="1620"/>
              </a:lnSpc>
              <a:buClr>
                <a:schemeClr val="tx1"/>
              </a:buClr>
              <a:buFont typeface="Arial" panose="020B0604020202020204" pitchFamily="34" charset="0"/>
              <a:buChar char="▪"/>
              <a:defRPr sz="1200">
                <a:solidFill>
                  <a:schemeClr val="tx2"/>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0338418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Standard to kolonner">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03A9327F-317D-4108-A6F1-7E5A31D4E5EC}"/>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3" name="Bilde 12" descr="Et bilde som inneholder tegning&#10;&#10;Automatisk generert beskrivelse">
            <a:extLst>
              <a:ext uri="{FF2B5EF4-FFF2-40B4-BE49-F238E27FC236}">
                <a16:creationId xmlns:a16="http://schemas.microsoft.com/office/drawing/2014/main" id="{FD8A2E3B-D0AC-43DA-87EE-A643C7E50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6591" y="6421"/>
            <a:ext cx="1620000" cy="653333"/>
          </a:xfrm>
          <a:prstGeom prst="rect">
            <a:avLst/>
          </a:prstGeom>
        </p:spPr>
      </p:pic>
      <p:sp>
        <p:nvSpPr>
          <p:cNvPr id="2" name="TekstSylinder 1">
            <a:extLst>
              <a:ext uri="{FF2B5EF4-FFF2-40B4-BE49-F238E27FC236}">
                <a16:creationId xmlns:a16="http://schemas.microsoft.com/office/drawing/2014/main" id="{D771AF1C-FDE2-4B76-8893-FC459A658A1A}"/>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8" name="Plassholder for innhold 2">
            <a:extLst>
              <a:ext uri="{FF2B5EF4-FFF2-40B4-BE49-F238E27FC236}">
                <a16:creationId xmlns:a16="http://schemas.microsoft.com/office/drawing/2014/main" id="{13C07267-C4F6-45E4-B794-064CD7274ACB}"/>
              </a:ext>
            </a:extLst>
          </p:cNvPr>
          <p:cNvSpPr>
            <a:spLocks noGrp="1"/>
          </p:cNvSpPr>
          <p:nvPr>
            <p:ph sz="half" idx="1"/>
          </p:nvPr>
        </p:nvSpPr>
        <p:spPr>
          <a:xfrm>
            <a:off x="567476" y="1067192"/>
            <a:ext cx="3911567" cy="3507027"/>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9" name="Plassholder for innhold 2">
            <a:extLst>
              <a:ext uri="{FF2B5EF4-FFF2-40B4-BE49-F238E27FC236}">
                <a16:creationId xmlns:a16="http://schemas.microsoft.com/office/drawing/2014/main" id="{000347F6-D596-4F5F-8BDD-1D8EA8695CC9}"/>
              </a:ext>
            </a:extLst>
          </p:cNvPr>
          <p:cNvSpPr>
            <a:spLocks noGrp="1"/>
          </p:cNvSpPr>
          <p:nvPr>
            <p:ph sz="half" idx="14"/>
          </p:nvPr>
        </p:nvSpPr>
        <p:spPr>
          <a:xfrm>
            <a:off x="4654794" y="1067192"/>
            <a:ext cx="3911567" cy="3507027"/>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9092628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kel forsid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5BAAEB5-4CF3-476F-857A-FE5A9CC771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tel 1">
            <a:extLst>
              <a:ext uri="{FF2B5EF4-FFF2-40B4-BE49-F238E27FC236}">
                <a16:creationId xmlns:a16="http://schemas.microsoft.com/office/drawing/2014/main" id="{5FC0B021-E38A-438B-BDE9-47406CAF08A9}"/>
              </a:ext>
            </a:extLst>
          </p:cNvPr>
          <p:cNvSpPr>
            <a:spLocks noGrp="1"/>
          </p:cNvSpPr>
          <p:nvPr>
            <p:ph type="ctrTitle"/>
          </p:nvPr>
        </p:nvSpPr>
        <p:spPr>
          <a:xfrm>
            <a:off x="566890" y="1553993"/>
            <a:ext cx="7441406" cy="810588"/>
          </a:xfrm>
        </p:spPr>
        <p:txBody>
          <a:bodyPr lIns="0" anchor="b">
            <a:noAutofit/>
          </a:bodyPr>
          <a:lstStyle>
            <a:lvl1pPr algn="l">
              <a:defRPr sz="2400" b="1">
                <a:solidFill>
                  <a:schemeClr val="accent1"/>
                </a:solidFill>
              </a:defRPr>
            </a:lvl1pPr>
          </a:lstStyle>
          <a:p>
            <a:r>
              <a:rPr lang="nb-NO"/>
              <a:t>Klikk for å redigere tittelstil</a:t>
            </a:r>
          </a:p>
        </p:txBody>
      </p:sp>
      <p:sp>
        <p:nvSpPr>
          <p:cNvPr id="13" name="Plassholder for dato 3">
            <a:extLst>
              <a:ext uri="{FF2B5EF4-FFF2-40B4-BE49-F238E27FC236}">
                <a16:creationId xmlns:a16="http://schemas.microsoft.com/office/drawing/2014/main" id="{025293C0-6807-497B-A8CD-F2D0BBF9D7F9}"/>
              </a:ext>
            </a:extLst>
          </p:cNvPr>
          <p:cNvSpPr>
            <a:spLocks noGrp="1"/>
          </p:cNvSpPr>
          <p:nvPr>
            <p:ph type="dt" sz="half" idx="2"/>
          </p:nvPr>
        </p:nvSpPr>
        <p:spPr>
          <a:xfrm>
            <a:off x="564509" y="1063380"/>
            <a:ext cx="2057400" cy="273844"/>
          </a:xfrm>
          <a:prstGeom prst="rect">
            <a:avLst/>
          </a:prstGeom>
        </p:spPr>
        <p:txBody>
          <a:bodyPr vert="horz" lIns="0" tIns="45720" rIns="91440" bIns="45720" rtlCol="0" anchor="ctr"/>
          <a:lstStyle>
            <a:lvl1pPr algn="l">
              <a:defRPr sz="1200">
                <a:solidFill>
                  <a:schemeClr val="tx1"/>
                </a:solidFill>
              </a:defRPr>
            </a:lvl1pPr>
          </a:lstStyle>
          <a:p>
            <a:r>
              <a:rPr lang="sv-SE"/>
              <a:t>26/03/2026</a:t>
            </a:r>
            <a:endParaRPr lang="nb-NO"/>
          </a:p>
        </p:txBody>
      </p:sp>
      <p:sp>
        <p:nvSpPr>
          <p:cNvPr id="6" name="Picture Placeholder 8">
            <a:extLst>
              <a:ext uri="{FF2B5EF4-FFF2-40B4-BE49-F238E27FC236}">
                <a16:creationId xmlns:a16="http://schemas.microsoft.com/office/drawing/2014/main" id="{5460A878-8677-4C40-83A8-93B605584208}"/>
              </a:ext>
            </a:extLst>
          </p:cNvPr>
          <p:cNvSpPr>
            <a:spLocks noGrp="1"/>
          </p:cNvSpPr>
          <p:nvPr>
            <p:ph type="pic" sz="quarter" idx="13" hasCustomPrompt="1"/>
          </p:nvPr>
        </p:nvSpPr>
        <p:spPr>
          <a:xfrm>
            <a:off x="559594" y="215436"/>
            <a:ext cx="3069752" cy="196208"/>
          </a:xfrm>
          <a:prstGeom prst="rect">
            <a:avLst/>
          </a:prstGeom>
          <a:noFill/>
          <a:ln>
            <a:solidFill>
              <a:schemeClr val="bg1"/>
            </a:solidFill>
          </a:ln>
        </p:spPr>
        <p:txBody>
          <a:bodyPr wrap="square" lIns="0">
            <a:spAutoFit/>
          </a:bodyPr>
          <a:lstStyle>
            <a:lvl1pPr marL="0" indent="0">
              <a:buNone/>
              <a:defRPr sz="750"/>
            </a:lvl1pPr>
          </a:lstStyle>
          <a:p>
            <a:r>
              <a:rPr lang="nb-NO" noProof="0"/>
              <a:t>Klikk i feltet og lim inn TLP </a:t>
            </a:r>
          </a:p>
        </p:txBody>
      </p:sp>
    </p:spTree>
    <p:extLst>
      <p:ext uri="{BB962C8B-B14F-4D97-AF65-F5344CB8AC3E}">
        <p14:creationId xmlns:p14="http://schemas.microsoft.com/office/powerpoint/2010/main" val="424581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Cyan">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accent5"/>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F440D107-E470-4E2D-BC64-F7576220A252}"/>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034447B2-14C1-4495-BD93-CEA143B3BEB7}"/>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0" name="Platshållare för bildnummer 5">
            <a:extLst>
              <a:ext uri="{FF2B5EF4-FFF2-40B4-BE49-F238E27FC236}">
                <a16:creationId xmlns:a16="http://schemas.microsoft.com/office/drawing/2014/main" id="{3DDE99AC-94A4-4022-9622-6A488B9C4F2B}"/>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29706879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rside med stikktittel">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E223297-F3D8-449F-8A46-D0BBF38E93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tel 1">
            <a:extLst>
              <a:ext uri="{FF2B5EF4-FFF2-40B4-BE49-F238E27FC236}">
                <a16:creationId xmlns:a16="http://schemas.microsoft.com/office/drawing/2014/main" id="{5FC0B021-E38A-438B-BDE9-47406CAF08A9}"/>
              </a:ext>
            </a:extLst>
          </p:cNvPr>
          <p:cNvSpPr>
            <a:spLocks noGrp="1" noChangeAspect="1"/>
          </p:cNvSpPr>
          <p:nvPr>
            <p:ph type="ctrTitle"/>
          </p:nvPr>
        </p:nvSpPr>
        <p:spPr>
          <a:xfrm>
            <a:off x="566890" y="1981029"/>
            <a:ext cx="5484019" cy="390848"/>
          </a:xfrm>
        </p:spPr>
        <p:txBody>
          <a:bodyPr lIns="0" anchor="b">
            <a:noAutofit/>
          </a:bodyPr>
          <a:lstStyle>
            <a:lvl1pPr algn="l">
              <a:defRPr sz="2400" b="1">
                <a:solidFill>
                  <a:schemeClr val="accent1"/>
                </a:solidFill>
              </a:defRPr>
            </a:lvl1pPr>
          </a:lstStyle>
          <a:p>
            <a:r>
              <a:rPr lang="nb-NO"/>
              <a:t>Klikk for å redigere tittelstil</a:t>
            </a:r>
          </a:p>
        </p:txBody>
      </p:sp>
      <p:sp>
        <p:nvSpPr>
          <p:cNvPr id="13" name="Plassholder for dato 3">
            <a:extLst>
              <a:ext uri="{FF2B5EF4-FFF2-40B4-BE49-F238E27FC236}">
                <a16:creationId xmlns:a16="http://schemas.microsoft.com/office/drawing/2014/main" id="{025293C0-6807-497B-A8CD-F2D0BBF9D7F9}"/>
              </a:ext>
            </a:extLst>
          </p:cNvPr>
          <p:cNvSpPr>
            <a:spLocks noGrp="1"/>
          </p:cNvSpPr>
          <p:nvPr>
            <p:ph type="dt" sz="half" idx="2"/>
          </p:nvPr>
        </p:nvSpPr>
        <p:spPr>
          <a:xfrm>
            <a:off x="564357" y="1063380"/>
            <a:ext cx="2057400" cy="273844"/>
          </a:xfrm>
          <a:prstGeom prst="rect">
            <a:avLst/>
          </a:prstGeom>
        </p:spPr>
        <p:txBody>
          <a:bodyPr vert="horz" lIns="0" tIns="45720" rIns="91440" bIns="45720" rtlCol="0" anchor="ctr"/>
          <a:lstStyle>
            <a:lvl1pPr algn="l">
              <a:defRPr sz="1200">
                <a:solidFill>
                  <a:schemeClr val="tx1"/>
                </a:solidFill>
              </a:defRPr>
            </a:lvl1pPr>
          </a:lstStyle>
          <a:p>
            <a:r>
              <a:rPr lang="sv-SE"/>
              <a:t>26/03/2026</a:t>
            </a:r>
            <a:endParaRPr lang="nb-NO"/>
          </a:p>
        </p:txBody>
      </p:sp>
      <p:sp>
        <p:nvSpPr>
          <p:cNvPr id="11" name="Plassholder for tekst 2">
            <a:extLst>
              <a:ext uri="{FF2B5EF4-FFF2-40B4-BE49-F238E27FC236}">
                <a16:creationId xmlns:a16="http://schemas.microsoft.com/office/drawing/2014/main" id="{6CE3CA69-1BE8-40A4-84EE-718215A65710}"/>
              </a:ext>
            </a:extLst>
          </p:cNvPr>
          <p:cNvSpPr>
            <a:spLocks noGrp="1" noChangeAspect="1"/>
          </p:cNvSpPr>
          <p:nvPr>
            <p:ph type="body" idx="1" hasCustomPrompt="1"/>
          </p:nvPr>
        </p:nvSpPr>
        <p:spPr>
          <a:xfrm>
            <a:off x="565672" y="1705702"/>
            <a:ext cx="5484019" cy="260734"/>
          </a:xfrm>
        </p:spPr>
        <p:txBody>
          <a:bodyPr lIns="0">
            <a:noAutofit/>
          </a:bodyPr>
          <a:lstStyle>
            <a:lvl1pPr marL="0" indent="0">
              <a:buNone/>
              <a:defRPr sz="1350" b="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Stikktittel</a:t>
            </a:r>
          </a:p>
        </p:txBody>
      </p:sp>
      <p:sp>
        <p:nvSpPr>
          <p:cNvPr id="9" name="Plassholder for innhold 2">
            <a:extLst>
              <a:ext uri="{FF2B5EF4-FFF2-40B4-BE49-F238E27FC236}">
                <a16:creationId xmlns:a16="http://schemas.microsoft.com/office/drawing/2014/main" id="{6B8DA26F-2323-401D-B3C5-B67DF2FE0AAF}"/>
              </a:ext>
            </a:extLst>
          </p:cNvPr>
          <p:cNvSpPr>
            <a:spLocks noGrp="1"/>
          </p:cNvSpPr>
          <p:nvPr>
            <p:ph sz="half" idx="14" hasCustomPrompt="1"/>
          </p:nvPr>
        </p:nvSpPr>
        <p:spPr>
          <a:xfrm>
            <a:off x="564358" y="2458053"/>
            <a:ext cx="5494721" cy="1402243"/>
          </a:xfrm>
        </p:spPr>
        <p:txBody>
          <a:bodyPr lIns="0">
            <a:normAutofit/>
          </a:bodyPr>
          <a:lstStyle>
            <a:lvl1pPr marL="271463" indent="-271463">
              <a:buClr>
                <a:schemeClr val="tx2"/>
              </a:buClr>
              <a:buSzPct val="130000"/>
              <a:buFont typeface="Arial" panose="020B0604020202020204" pitchFamily="34" charset="0"/>
              <a:buChar char="■"/>
              <a:defRPr sz="1350"/>
            </a:lvl1pPr>
            <a:lvl2pPr marL="407194" indent="-135731">
              <a:buClr>
                <a:schemeClr val="tx1"/>
              </a:buClr>
              <a:buFont typeface="Calibri" panose="020F0502020204030204" pitchFamily="34" charset="0"/>
              <a:buChar char="−"/>
              <a:defRPr sz="1350"/>
            </a:lvl2pPr>
            <a:lvl3pPr marL="534591" indent="-127397">
              <a:buClr>
                <a:schemeClr val="tx1"/>
              </a:buClr>
              <a:defRPr sz="1350"/>
            </a:lvl3pPr>
            <a:lvl4pPr marL="670322" indent="-135731">
              <a:buClr>
                <a:schemeClr val="tx1"/>
              </a:buClr>
              <a:buFont typeface="Arial" panose="020B0604020202020204" pitchFamily="34" charset="0"/>
              <a:buChar char="▪"/>
              <a:defRPr sz="1350"/>
            </a:lvl4pPr>
            <a:lvl5pPr marL="806054" indent="-135731">
              <a:tabLst/>
              <a:defRPr sz="1350"/>
            </a:lvl5pPr>
          </a:lstStyle>
          <a:p>
            <a:pPr lvl="0"/>
            <a:r>
              <a:rPr lang="nb-NO"/>
              <a:t>Her kan du legge inn tilleggsinformasjon, hvor presentasjonen skal holdes og hvem som er foredragsholder. </a:t>
            </a:r>
          </a:p>
          <a:p>
            <a:pPr lvl="1"/>
            <a:r>
              <a:rPr lang="nb-NO"/>
              <a:t>Andre nivå</a:t>
            </a:r>
          </a:p>
          <a:p>
            <a:pPr lvl="2"/>
            <a:r>
              <a:rPr lang="nb-NO"/>
              <a:t>Tredje nivå</a:t>
            </a:r>
          </a:p>
          <a:p>
            <a:pPr lvl="3"/>
            <a:r>
              <a:rPr lang="nb-NO"/>
              <a:t>Fjerde nivå</a:t>
            </a:r>
          </a:p>
        </p:txBody>
      </p:sp>
      <p:sp>
        <p:nvSpPr>
          <p:cNvPr id="10" name="Picture Placeholder 8">
            <a:extLst>
              <a:ext uri="{FF2B5EF4-FFF2-40B4-BE49-F238E27FC236}">
                <a16:creationId xmlns:a16="http://schemas.microsoft.com/office/drawing/2014/main" id="{D9418C13-8685-453F-8DCD-2676E9748FC9}"/>
              </a:ext>
            </a:extLst>
          </p:cNvPr>
          <p:cNvSpPr>
            <a:spLocks noGrp="1"/>
          </p:cNvSpPr>
          <p:nvPr>
            <p:ph type="pic" sz="quarter" idx="13" hasCustomPrompt="1"/>
          </p:nvPr>
        </p:nvSpPr>
        <p:spPr>
          <a:xfrm>
            <a:off x="559594" y="215436"/>
            <a:ext cx="3069752" cy="196208"/>
          </a:xfrm>
          <a:prstGeom prst="rect">
            <a:avLst/>
          </a:prstGeom>
          <a:noFill/>
          <a:ln>
            <a:solidFill>
              <a:schemeClr val="bg1"/>
            </a:solidFill>
          </a:ln>
        </p:spPr>
        <p:txBody>
          <a:bodyPr wrap="square" lIns="0">
            <a:spAutoFit/>
          </a:bodyPr>
          <a:lstStyle>
            <a:lvl1pPr marL="0" indent="0">
              <a:buNone/>
              <a:defRPr sz="750"/>
            </a:lvl1pPr>
          </a:lstStyle>
          <a:p>
            <a:r>
              <a:rPr lang="nb-NO" noProof="0"/>
              <a:t>Klikk i feltet og lim inn TLP </a:t>
            </a:r>
          </a:p>
        </p:txBody>
      </p:sp>
    </p:spTree>
    <p:extLst>
      <p:ext uri="{BB962C8B-B14F-4D97-AF65-F5344CB8AC3E}">
        <p14:creationId xmlns:p14="http://schemas.microsoft.com/office/powerpoint/2010/main" val="14387694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SOP forside ">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BE19F17-3225-4DDD-B84A-F31513EDCA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tel 1">
            <a:extLst>
              <a:ext uri="{FF2B5EF4-FFF2-40B4-BE49-F238E27FC236}">
                <a16:creationId xmlns:a16="http://schemas.microsoft.com/office/drawing/2014/main" id="{5FC0B021-E38A-438B-BDE9-47406CAF08A9}"/>
              </a:ext>
            </a:extLst>
          </p:cNvPr>
          <p:cNvSpPr>
            <a:spLocks noGrp="1" noChangeAspect="1"/>
          </p:cNvSpPr>
          <p:nvPr>
            <p:ph type="ctrTitle"/>
          </p:nvPr>
        </p:nvSpPr>
        <p:spPr>
          <a:xfrm>
            <a:off x="566890" y="1973732"/>
            <a:ext cx="5484019" cy="747581"/>
          </a:xfrm>
        </p:spPr>
        <p:txBody>
          <a:bodyPr lIns="0" anchor="b">
            <a:noAutofit/>
          </a:bodyPr>
          <a:lstStyle>
            <a:lvl1pPr algn="l">
              <a:defRPr sz="2400" b="1">
                <a:solidFill>
                  <a:schemeClr val="accent1"/>
                </a:solidFill>
              </a:defRPr>
            </a:lvl1pPr>
          </a:lstStyle>
          <a:p>
            <a:r>
              <a:rPr lang="nb-NO"/>
              <a:t>Klikk for å redigere tittelstil</a:t>
            </a:r>
          </a:p>
        </p:txBody>
      </p:sp>
      <p:sp>
        <p:nvSpPr>
          <p:cNvPr id="13" name="Plassholder for dato 3">
            <a:extLst>
              <a:ext uri="{FF2B5EF4-FFF2-40B4-BE49-F238E27FC236}">
                <a16:creationId xmlns:a16="http://schemas.microsoft.com/office/drawing/2014/main" id="{025293C0-6807-497B-A8CD-F2D0BBF9D7F9}"/>
              </a:ext>
            </a:extLst>
          </p:cNvPr>
          <p:cNvSpPr>
            <a:spLocks noGrp="1"/>
          </p:cNvSpPr>
          <p:nvPr>
            <p:ph type="dt" sz="half" idx="2"/>
          </p:nvPr>
        </p:nvSpPr>
        <p:spPr>
          <a:xfrm>
            <a:off x="564357" y="1063380"/>
            <a:ext cx="2057400" cy="273844"/>
          </a:xfrm>
          <a:prstGeom prst="rect">
            <a:avLst/>
          </a:prstGeom>
        </p:spPr>
        <p:txBody>
          <a:bodyPr vert="horz" lIns="0" tIns="45720" rIns="91440" bIns="45720" rtlCol="0" anchor="ctr"/>
          <a:lstStyle>
            <a:lvl1pPr algn="l">
              <a:defRPr sz="1200">
                <a:solidFill>
                  <a:schemeClr val="tx1"/>
                </a:solidFill>
              </a:defRPr>
            </a:lvl1pPr>
          </a:lstStyle>
          <a:p>
            <a:r>
              <a:rPr lang="sv-SE"/>
              <a:t>26/03/2026</a:t>
            </a:r>
            <a:endParaRPr lang="nb-NO"/>
          </a:p>
        </p:txBody>
      </p:sp>
      <p:sp>
        <p:nvSpPr>
          <p:cNvPr id="12" name="Plassholder for tekst 2">
            <a:extLst>
              <a:ext uri="{FF2B5EF4-FFF2-40B4-BE49-F238E27FC236}">
                <a16:creationId xmlns:a16="http://schemas.microsoft.com/office/drawing/2014/main" id="{E12EAD7F-CD1C-4194-BDE7-523E5FFE8477}"/>
              </a:ext>
            </a:extLst>
          </p:cNvPr>
          <p:cNvSpPr>
            <a:spLocks noGrp="1" noChangeAspect="1"/>
          </p:cNvSpPr>
          <p:nvPr>
            <p:ph type="body" idx="12"/>
          </p:nvPr>
        </p:nvSpPr>
        <p:spPr>
          <a:xfrm>
            <a:off x="567696" y="2802017"/>
            <a:ext cx="5497241" cy="260735"/>
          </a:xfrm>
        </p:spPr>
        <p:txBody>
          <a:bodyPr lIns="0">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11" name="Picture Placeholder 8">
            <a:extLst>
              <a:ext uri="{FF2B5EF4-FFF2-40B4-BE49-F238E27FC236}">
                <a16:creationId xmlns:a16="http://schemas.microsoft.com/office/drawing/2014/main" id="{A868A6F2-3B0D-4DB3-BF46-A4D99F79603B}"/>
              </a:ext>
            </a:extLst>
          </p:cNvPr>
          <p:cNvSpPr>
            <a:spLocks noGrp="1"/>
          </p:cNvSpPr>
          <p:nvPr>
            <p:ph type="pic" sz="quarter" idx="13" hasCustomPrompt="1"/>
          </p:nvPr>
        </p:nvSpPr>
        <p:spPr>
          <a:xfrm>
            <a:off x="559594" y="215436"/>
            <a:ext cx="3069752" cy="196208"/>
          </a:xfrm>
          <a:prstGeom prst="rect">
            <a:avLst/>
          </a:prstGeom>
          <a:noFill/>
          <a:ln>
            <a:solidFill>
              <a:schemeClr val="bg1"/>
            </a:solidFill>
          </a:ln>
        </p:spPr>
        <p:txBody>
          <a:bodyPr wrap="square" lIns="0">
            <a:spAutoFit/>
          </a:bodyPr>
          <a:lstStyle>
            <a:lvl1pPr marL="0" indent="0">
              <a:buNone/>
              <a:defRPr sz="750"/>
            </a:lvl1pPr>
          </a:lstStyle>
          <a:p>
            <a:r>
              <a:rPr lang="nb-NO" noProof="0"/>
              <a:t>Klikk i feltet og lim inn TLP </a:t>
            </a:r>
          </a:p>
        </p:txBody>
      </p:sp>
      <p:sp>
        <p:nvSpPr>
          <p:cNvPr id="8" name="Plassholder for innhold 2">
            <a:extLst>
              <a:ext uri="{FF2B5EF4-FFF2-40B4-BE49-F238E27FC236}">
                <a16:creationId xmlns:a16="http://schemas.microsoft.com/office/drawing/2014/main" id="{8C8EB539-2975-4572-9B67-B011EA892C37}"/>
              </a:ext>
            </a:extLst>
          </p:cNvPr>
          <p:cNvSpPr>
            <a:spLocks noGrp="1"/>
          </p:cNvSpPr>
          <p:nvPr>
            <p:ph sz="half" idx="14" hasCustomPrompt="1"/>
          </p:nvPr>
        </p:nvSpPr>
        <p:spPr>
          <a:xfrm>
            <a:off x="563072" y="3073345"/>
            <a:ext cx="5494721" cy="1402243"/>
          </a:xfrm>
        </p:spPr>
        <p:txBody>
          <a:bodyPr lIns="0">
            <a:normAutofit/>
          </a:bodyPr>
          <a:lstStyle>
            <a:lvl1pPr marL="271463" indent="-271463">
              <a:buClr>
                <a:schemeClr val="tx2"/>
              </a:buClr>
              <a:buSzPct val="130000"/>
              <a:buFont typeface="Arial" panose="020B0604020202020204" pitchFamily="34" charset="0"/>
              <a:buChar char="■"/>
              <a:defRPr sz="1350"/>
            </a:lvl1pPr>
            <a:lvl2pPr marL="407194" indent="-135731">
              <a:buClr>
                <a:schemeClr val="tx1"/>
              </a:buClr>
              <a:buFont typeface="Calibri" panose="020F0502020204030204" pitchFamily="34" charset="0"/>
              <a:buChar char="−"/>
              <a:defRPr sz="1350"/>
            </a:lvl2pPr>
            <a:lvl3pPr marL="534591" indent="-127397">
              <a:buClr>
                <a:schemeClr val="tx1"/>
              </a:buClr>
              <a:defRPr sz="1350"/>
            </a:lvl3pPr>
            <a:lvl4pPr marL="670322" indent="-135731">
              <a:buClr>
                <a:schemeClr val="tx1"/>
              </a:buClr>
              <a:buFont typeface="Arial" panose="020B0604020202020204" pitchFamily="34" charset="0"/>
              <a:buChar char="▪"/>
              <a:defRPr sz="1350"/>
            </a:lvl4pPr>
            <a:lvl5pPr marL="806054" indent="-135731">
              <a:tabLst/>
              <a:defRPr sz="1350"/>
            </a:lvl5pPr>
          </a:lstStyle>
          <a:p>
            <a:pPr lvl="0"/>
            <a:r>
              <a:rPr lang="nb-NO"/>
              <a:t>Her kan du legge inn tilleggsinformasjon, hvor presentasjonen skal holdes og hvem som er foredragsholder. </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38776486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Innhold - 1">
    <p:spTree>
      <p:nvGrpSpPr>
        <p:cNvPr id="1" name=""/>
        <p:cNvGrpSpPr/>
        <p:nvPr/>
      </p:nvGrpSpPr>
      <p:grpSpPr>
        <a:xfrm>
          <a:off x="0" y="0"/>
          <a:ext cx="0" cy="0"/>
          <a:chOff x="0" y="0"/>
          <a:chExt cx="0" cy="0"/>
        </a:xfrm>
      </p:grpSpPr>
      <p:pic>
        <p:nvPicPr>
          <p:cNvPr id="5" name="Bilde 4" descr="Et bilde som inneholder mat&#10;&#10;Automatisk generert beskrivelse">
            <a:extLst>
              <a:ext uri="{FF2B5EF4-FFF2-40B4-BE49-F238E27FC236}">
                <a16:creationId xmlns:a16="http://schemas.microsoft.com/office/drawing/2014/main" id="{351C4530-D7C9-4DEE-B74F-330F354F7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ubrik 1">
            <a:extLst>
              <a:ext uri="{FF2B5EF4-FFF2-40B4-BE49-F238E27FC236}">
                <a16:creationId xmlns:a16="http://schemas.microsoft.com/office/drawing/2014/main" id="{ABCF65A8-1736-4B01-8369-15F6222F5702}"/>
              </a:ext>
            </a:extLst>
          </p:cNvPr>
          <p:cNvSpPr>
            <a:spLocks noGrp="1"/>
          </p:cNvSpPr>
          <p:nvPr>
            <p:ph type="title" hasCustomPrompt="1"/>
          </p:nvPr>
        </p:nvSpPr>
        <p:spPr>
          <a:xfrm>
            <a:off x="567559" y="221457"/>
            <a:ext cx="8008883" cy="450056"/>
          </a:xfrm>
        </p:spPr>
        <p:txBody>
          <a:bodyPr lIns="0">
            <a:normAutofit/>
          </a:bodyPr>
          <a:lstStyle>
            <a:lvl1pPr>
              <a:defRPr sz="2100" b="1">
                <a:solidFill>
                  <a:schemeClr val="accent1"/>
                </a:solidFill>
              </a:defRPr>
            </a:lvl1pPr>
          </a:lstStyle>
          <a:p>
            <a:r>
              <a:rPr lang="nb-NO" noProof="0"/>
              <a:t>Innhold</a:t>
            </a:r>
          </a:p>
        </p:txBody>
      </p:sp>
      <p:sp>
        <p:nvSpPr>
          <p:cNvPr id="8" name="Plassholder for innhold 2">
            <a:extLst>
              <a:ext uri="{FF2B5EF4-FFF2-40B4-BE49-F238E27FC236}">
                <a16:creationId xmlns:a16="http://schemas.microsoft.com/office/drawing/2014/main" id="{A73961FC-95B6-4128-AB5B-5E776C67B53B}"/>
              </a:ext>
            </a:extLst>
          </p:cNvPr>
          <p:cNvSpPr>
            <a:spLocks noGrp="1"/>
          </p:cNvSpPr>
          <p:nvPr>
            <p:ph sz="half" idx="14"/>
          </p:nvPr>
        </p:nvSpPr>
        <p:spPr>
          <a:xfrm>
            <a:off x="567559" y="1059656"/>
            <a:ext cx="8008943" cy="3507027"/>
          </a:xfrm>
        </p:spPr>
        <p:txBody>
          <a:bodyPr lIns="0">
            <a:normAutofit/>
          </a:bodyPr>
          <a:lstStyle>
            <a:lvl1pPr marL="271463" indent="-271463">
              <a:buClr>
                <a:schemeClr val="accent1"/>
              </a:buClr>
              <a:buSzPct val="100000"/>
              <a:buFont typeface="+mj-lt"/>
              <a:buAutoNum type="arabicPeriod"/>
              <a:defRPr sz="1500">
                <a:solidFill>
                  <a:schemeClr val="accent1"/>
                </a:solidFill>
              </a:defRPr>
            </a:lvl1pPr>
            <a:lvl2pPr marL="407194" indent="-135731">
              <a:buClr>
                <a:schemeClr val="tx1"/>
              </a:buClr>
              <a:buFont typeface="Calibri" panose="020F0502020204030204" pitchFamily="34" charset="0"/>
              <a:buChar char="−"/>
              <a:defRPr sz="1200">
                <a:solidFill>
                  <a:schemeClr val="accent1"/>
                </a:solidFill>
              </a:defRPr>
            </a:lvl2pPr>
            <a:lvl3pPr marL="534591" indent="-127397">
              <a:buClr>
                <a:schemeClr val="tx1"/>
              </a:buClr>
              <a:defRPr sz="1200">
                <a:solidFill>
                  <a:schemeClr val="accent1"/>
                </a:solidFill>
              </a:defRPr>
            </a:lvl3pPr>
            <a:lvl4pPr marL="670322" indent="-135731">
              <a:buClr>
                <a:schemeClr val="tx1"/>
              </a:buClr>
              <a:buFont typeface="Arial" panose="020B0604020202020204" pitchFamily="34" charset="0"/>
              <a:buChar char="▪"/>
              <a:defRPr sz="1200">
                <a:solidFill>
                  <a:schemeClr val="accent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779731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Innhold - 2">
    <p:spTree>
      <p:nvGrpSpPr>
        <p:cNvPr id="1" name=""/>
        <p:cNvGrpSpPr/>
        <p:nvPr/>
      </p:nvGrpSpPr>
      <p:grpSpPr>
        <a:xfrm>
          <a:off x="0" y="0"/>
          <a:ext cx="0" cy="0"/>
          <a:chOff x="0" y="0"/>
          <a:chExt cx="0" cy="0"/>
        </a:xfrm>
      </p:grpSpPr>
      <p:pic>
        <p:nvPicPr>
          <p:cNvPr id="2" name="Bilde 1" descr="Et bilde som inneholder mat&#10;&#10;Automatisk generert beskrivelse">
            <a:extLst>
              <a:ext uri="{FF2B5EF4-FFF2-40B4-BE49-F238E27FC236}">
                <a16:creationId xmlns:a16="http://schemas.microsoft.com/office/drawing/2014/main" id="{5B7FD247-2EBC-4D30-B2FA-3A868C3E3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ubrik 1">
            <a:extLst>
              <a:ext uri="{FF2B5EF4-FFF2-40B4-BE49-F238E27FC236}">
                <a16:creationId xmlns:a16="http://schemas.microsoft.com/office/drawing/2014/main" id="{ABCF65A8-1736-4B01-8369-15F6222F5702}"/>
              </a:ext>
            </a:extLst>
          </p:cNvPr>
          <p:cNvSpPr>
            <a:spLocks noGrp="1"/>
          </p:cNvSpPr>
          <p:nvPr>
            <p:ph type="title" hasCustomPrompt="1"/>
          </p:nvPr>
        </p:nvSpPr>
        <p:spPr>
          <a:xfrm>
            <a:off x="567559" y="221457"/>
            <a:ext cx="8008883" cy="450056"/>
          </a:xfrm>
        </p:spPr>
        <p:txBody>
          <a:bodyPr lIns="0">
            <a:normAutofit/>
          </a:bodyPr>
          <a:lstStyle>
            <a:lvl1pPr>
              <a:defRPr sz="2100" b="1">
                <a:solidFill>
                  <a:schemeClr val="accent1"/>
                </a:solidFill>
              </a:defRPr>
            </a:lvl1pPr>
          </a:lstStyle>
          <a:p>
            <a:r>
              <a:rPr lang="nb-NO" noProof="0"/>
              <a:t>Innhold</a:t>
            </a:r>
          </a:p>
        </p:txBody>
      </p:sp>
      <p:sp>
        <p:nvSpPr>
          <p:cNvPr id="5" name="Plassholder for innhold 2">
            <a:extLst>
              <a:ext uri="{FF2B5EF4-FFF2-40B4-BE49-F238E27FC236}">
                <a16:creationId xmlns:a16="http://schemas.microsoft.com/office/drawing/2014/main" id="{ACC5D81B-6C25-4C34-8C17-447CC3D413F2}"/>
              </a:ext>
            </a:extLst>
          </p:cNvPr>
          <p:cNvSpPr>
            <a:spLocks noGrp="1"/>
          </p:cNvSpPr>
          <p:nvPr>
            <p:ph sz="half" idx="14"/>
          </p:nvPr>
        </p:nvSpPr>
        <p:spPr>
          <a:xfrm>
            <a:off x="567559" y="1059656"/>
            <a:ext cx="8008943" cy="3507027"/>
          </a:xfrm>
        </p:spPr>
        <p:txBody>
          <a:bodyPr lIns="0">
            <a:normAutofit/>
          </a:bodyPr>
          <a:lstStyle>
            <a:lvl1pPr marL="271463" indent="-271463">
              <a:buClr>
                <a:schemeClr val="tx2"/>
              </a:buClr>
              <a:buSzPct val="100000"/>
              <a:buFont typeface="+mj-lt"/>
              <a:buAutoNum type="arabicPeriod"/>
              <a:defRPr sz="1500">
                <a:solidFill>
                  <a:schemeClr val="tx2"/>
                </a:solidFill>
              </a:defRPr>
            </a:lvl1pPr>
            <a:lvl2pPr marL="407194" indent="-135731">
              <a:buClr>
                <a:schemeClr val="tx1"/>
              </a:buClr>
              <a:buFont typeface="Calibri" panose="020F0502020204030204" pitchFamily="34" charset="0"/>
              <a:buChar char="−"/>
              <a:defRPr sz="1200">
                <a:solidFill>
                  <a:schemeClr val="tx2"/>
                </a:solidFill>
              </a:defRPr>
            </a:lvl2pPr>
            <a:lvl3pPr marL="534591" indent="-127397">
              <a:buClr>
                <a:schemeClr val="tx1"/>
              </a:buClr>
              <a:defRPr sz="1200">
                <a:solidFill>
                  <a:schemeClr val="tx2"/>
                </a:solidFill>
              </a:defRPr>
            </a:lvl3pPr>
            <a:lvl4pPr marL="670322" indent="-135731">
              <a:buClr>
                <a:schemeClr val="tx1"/>
              </a:buClr>
              <a:buFont typeface="Arial" panose="020B0604020202020204" pitchFamily="34" charset="0"/>
              <a:buChar char="▪"/>
              <a:defRPr sz="1200">
                <a:solidFill>
                  <a:schemeClr val="tx2"/>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0756645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andard tekstside ">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3CBEEFC6-422B-4BD5-9E19-4D85A79DF6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9" name="Rubrik 1">
            <a:extLst>
              <a:ext uri="{FF2B5EF4-FFF2-40B4-BE49-F238E27FC236}">
                <a16:creationId xmlns:a16="http://schemas.microsoft.com/office/drawing/2014/main" id="{9EAD31D6-5CD9-4976-BA75-1B3862EAE0E2}"/>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0" name="Text Placeholder 6">
            <a:extLst>
              <a:ext uri="{FF2B5EF4-FFF2-40B4-BE49-F238E27FC236}">
                <a16:creationId xmlns:a16="http://schemas.microsoft.com/office/drawing/2014/main" id="{CA684634-FD35-40C2-89C1-CB1955477608}"/>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sp>
        <p:nvSpPr>
          <p:cNvPr id="2" name="TekstSylinder 1">
            <a:extLst>
              <a:ext uri="{FF2B5EF4-FFF2-40B4-BE49-F238E27FC236}">
                <a16:creationId xmlns:a16="http://schemas.microsoft.com/office/drawing/2014/main" id="{8320C936-5019-4C54-8555-6132AFE6B696}"/>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7" name="Plassholder for innhold 2">
            <a:extLst>
              <a:ext uri="{FF2B5EF4-FFF2-40B4-BE49-F238E27FC236}">
                <a16:creationId xmlns:a16="http://schemas.microsoft.com/office/drawing/2014/main" id="{76BCDE75-3C14-4707-AA4A-247E42E5348A}"/>
              </a:ext>
            </a:extLst>
          </p:cNvPr>
          <p:cNvSpPr>
            <a:spLocks noGrp="1"/>
          </p:cNvSpPr>
          <p:nvPr>
            <p:ph sz="half" idx="14"/>
          </p:nvPr>
        </p:nvSpPr>
        <p:spPr>
          <a:xfrm>
            <a:off x="567130" y="1067192"/>
            <a:ext cx="8008943" cy="3507027"/>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Clr>
                <a:schemeClr val="tx1"/>
              </a:buClr>
              <a:buFont typeface="Calibri" panose="020F0502020204030204" pitchFamily="34" charset="0"/>
              <a:buChar char="−"/>
              <a:defRPr sz="1200"/>
            </a:lvl2pPr>
            <a:lvl3pPr marL="534591" indent="-127397">
              <a:buClr>
                <a:schemeClr val="tx1"/>
              </a:buClr>
              <a:defRPr sz="1200"/>
            </a:lvl3pPr>
            <a:lvl4pPr marL="670322" indent="-135731">
              <a:buClr>
                <a:schemeClr val="tx1"/>
              </a:buClr>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34691523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ndard to kolonner">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EF983C9A-92B5-470A-84FF-6B5E9CBF0488}"/>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2" name="Text Placeholder 6">
            <a:extLst>
              <a:ext uri="{FF2B5EF4-FFF2-40B4-BE49-F238E27FC236}">
                <a16:creationId xmlns:a16="http://schemas.microsoft.com/office/drawing/2014/main" id="{03A9327F-317D-4108-A6F1-7E5A31D4E5EC}"/>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3" name="Bilde 12" descr="Et bilde som inneholder tegning&#10;&#10;Automatisk generert beskrivelse">
            <a:extLst>
              <a:ext uri="{FF2B5EF4-FFF2-40B4-BE49-F238E27FC236}">
                <a16:creationId xmlns:a16="http://schemas.microsoft.com/office/drawing/2014/main" id="{FD8A2E3B-D0AC-43DA-87EE-A643C7E50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2" name="TekstSylinder 1">
            <a:extLst>
              <a:ext uri="{FF2B5EF4-FFF2-40B4-BE49-F238E27FC236}">
                <a16:creationId xmlns:a16="http://schemas.microsoft.com/office/drawing/2014/main" id="{D771AF1C-FDE2-4B76-8893-FC459A658A1A}"/>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8" name="Plassholder for innhold 2">
            <a:extLst>
              <a:ext uri="{FF2B5EF4-FFF2-40B4-BE49-F238E27FC236}">
                <a16:creationId xmlns:a16="http://schemas.microsoft.com/office/drawing/2014/main" id="{13C07267-C4F6-45E4-B794-064CD7274ACB}"/>
              </a:ext>
            </a:extLst>
          </p:cNvPr>
          <p:cNvSpPr>
            <a:spLocks noGrp="1"/>
          </p:cNvSpPr>
          <p:nvPr>
            <p:ph sz="half" idx="1"/>
          </p:nvPr>
        </p:nvSpPr>
        <p:spPr>
          <a:xfrm>
            <a:off x="567476" y="1067192"/>
            <a:ext cx="3911567" cy="3507027"/>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9" name="Plassholder for innhold 2">
            <a:extLst>
              <a:ext uri="{FF2B5EF4-FFF2-40B4-BE49-F238E27FC236}">
                <a16:creationId xmlns:a16="http://schemas.microsoft.com/office/drawing/2014/main" id="{000347F6-D596-4F5F-8BDD-1D8EA8695CC9}"/>
              </a:ext>
            </a:extLst>
          </p:cNvPr>
          <p:cNvSpPr>
            <a:spLocks noGrp="1"/>
          </p:cNvSpPr>
          <p:nvPr>
            <p:ph sz="half" idx="14"/>
          </p:nvPr>
        </p:nvSpPr>
        <p:spPr>
          <a:xfrm>
            <a:off x="4654794" y="1067192"/>
            <a:ext cx="3911567" cy="3507027"/>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456536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 spalte med miljøbilde">
    <p:spTree>
      <p:nvGrpSpPr>
        <p:cNvPr id="1" name=""/>
        <p:cNvGrpSpPr/>
        <p:nvPr/>
      </p:nvGrpSpPr>
      <p:grpSpPr>
        <a:xfrm>
          <a:off x="0" y="0"/>
          <a:ext cx="0" cy="0"/>
          <a:chOff x="0" y="0"/>
          <a:chExt cx="0" cy="0"/>
        </a:xfrm>
      </p:grpSpPr>
      <p:pic>
        <p:nvPicPr>
          <p:cNvPr id="5" name="Bilde 4" descr="Et bilde som inneholder tekst&#10;&#10;Automatisk generert beskrivelse">
            <a:extLst>
              <a:ext uri="{FF2B5EF4-FFF2-40B4-BE49-F238E27FC236}">
                <a16:creationId xmlns:a16="http://schemas.microsoft.com/office/drawing/2014/main" id="{5A974333-7235-483A-A2F9-CC5858BE3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4870" y="0"/>
            <a:ext cx="4469130" cy="5143500"/>
          </a:xfrm>
          <a:prstGeom prst="rect">
            <a:avLst/>
          </a:prstGeom>
        </p:spPr>
      </p:pic>
      <p:sp>
        <p:nvSpPr>
          <p:cNvPr id="7" name="Rubrik 1">
            <a:extLst>
              <a:ext uri="{FF2B5EF4-FFF2-40B4-BE49-F238E27FC236}">
                <a16:creationId xmlns:a16="http://schemas.microsoft.com/office/drawing/2014/main" id="{ABCF65A8-1736-4B01-8369-15F6222F5702}"/>
              </a:ext>
            </a:extLst>
          </p:cNvPr>
          <p:cNvSpPr>
            <a:spLocks noGrp="1"/>
          </p:cNvSpPr>
          <p:nvPr>
            <p:ph type="title" hasCustomPrompt="1"/>
          </p:nvPr>
        </p:nvSpPr>
        <p:spPr>
          <a:xfrm>
            <a:off x="567559" y="222674"/>
            <a:ext cx="4004441" cy="455830"/>
          </a:xfrm>
        </p:spPr>
        <p:txBody>
          <a:bodyPr lIns="0">
            <a:normAutofit/>
          </a:bodyPr>
          <a:lstStyle>
            <a:lvl1pPr>
              <a:defRPr sz="2100" b="1">
                <a:solidFill>
                  <a:schemeClr val="accent1"/>
                </a:solidFill>
              </a:defRPr>
            </a:lvl1pPr>
          </a:lstStyle>
          <a:p>
            <a:r>
              <a:rPr lang="nb-NO" noProof="0"/>
              <a:t>Overskrift</a:t>
            </a:r>
          </a:p>
        </p:txBody>
      </p:sp>
      <p:sp>
        <p:nvSpPr>
          <p:cNvPr id="11" name="Text Placeholder 6">
            <a:extLst>
              <a:ext uri="{FF2B5EF4-FFF2-40B4-BE49-F238E27FC236}">
                <a16:creationId xmlns:a16="http://schemas.microsoft.com/office/drawing/2014/main" id="{C98632B2-76CE-4827-948D-BEDBAB22734A}"/>
              </a:ext>
            </a:extLst>
          </p:cNvPr>
          <p:cNvSpPr>
            <a:spLocks noGrp="1"/>
          </p:cNvSpPr>
          <p:nvPr>
            <p:ph type="body" sz="quarter" idx="13" hasCustomPrompt="1"/>
          </p:nvPr>
        </p:nvSpPr>
        <p:spPr>
          <a:xfrm>
            <a:off x="567047" y="576817"/>
            <a:ext cx="4004442"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sp>
        <p:nvSpPr>
          <p:cNvPr id="2" name="TekstSylinder 1">
            <a:extLst>
              <a:ext uri="{FF2B5EF4-FFF2-40B4-BE49-F238E27FC236}">
                <a16:creationId xmlns:a16="http://schemas.microsoft.com/office/drawing/2014/main" id="{E90C6124-DFE7-40A4-A7F9-791626D4C902}"/>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10" name="Plassholder for innhold 2">
            <a:extLst>
              <a:ext uri="{FF2B5EF4-FFF2-40B4-BE49-F238E27FC236}">
                <a16:creationId xmlns:a16="http://schemas.microsoft.com/office/drawing/2014/main" id="{FC43F104-6305-4CFD-B3C4-D0BF61F386DC}"/>
              </a:ext>
            </a:extLst>
          </p:cNvPr>
          <p:cNvSpPr>
            <a:spLocks noGrp="1"/>
          </p:cNvSpPr>
          <p:nvPr>
            <p:ph sz="half" idx="1"/>
          </p:nvPr>
        </p:nvSpPr>
        <p:spPr>
          <a:xfrm>
            <a:off x="567130" y="1067192"/>
            <a:ext cx="3911567" cy="3507027"/>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38955404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ilde med tekst og en kolonne">
    <p:spTree>
      <p:nvGrpSpPr>
        <p:cNvPr id="1" name=""/>
        <p:cNvGrpSpPr/>
        <p:nvPr/>
      </p:nvGrpSpPr>
      <p:grpSpPr>
        <a:xfrm>
          <a:off x="0" y="0"/>
          <a:ext cx="0" cy="0"/>
          <a:chOff x="0" y="0"/>
          <a:chExt cx="0" cy="0"/>
        </a:xfrm>
      </p:grpSpPr>
      <p:pic>
        <p:nvPicPr>
          <p:cNvPr id="4" name="Bilde 3" descr="Et bilde som inneholder nett, edderkopp, utendørsobjekt, uskarpt&#10;&#10;Automatisk generert beskrivelse">
            <a:extLst>
              <a:ext uri="{FF2B5EF4-FFF2-40B4-BE49-F238E27FC236}">
                <a16:creationId xmlns:a16="http://schemas.microsoft.com/office/drawing/2014/main" id="{18702ED4-064E-4718-85AF-F2FBB664C0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51" r="17743"/>
          <a:stretch/>
        </p:blipFill>
        <p:spPr>
          <a:xfrm>
            <a:off x="1" y="6421"/>
            <a:ext cx="5841299" cy="5143500"/>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5B5B0279-74AA-43BA-9A4E-C788A7F13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2" name="Text Placeholder 6">
            <a:extLst>
              <a:ext uri="{FF2B5EF4-FFF2-40B4-BE49-F238E27FC236}">
                <a16:creationId xmlns:a16="http://schemas.microsoft.com/office/drawing/2014/main" id="{8AF6C2F7-3E1F-41BA-8260-D3ED320A574A}"/>
              </a:ext>
            </a:extLst>
          </p:cNvPr>
          <p:cNvSpPr>
            <a:spLocks noGrp="1"/>
          </p:cNvSpPr>
          <p:nvPr>
            <p:ph type="body" sz="quarter" idx="13" hasCustomPrompt="1"/>
          </p:nvPr>
        </p:nvSpPr>
        <p:spPr>
          <a:xfrm>
            <a:off x="1595595" y="1059657"/>
            <a:ext cx="3879997" cy="292894"/>
          </a:xfrm>
          <a:prstGeom prst="rect">
            <a:avLst/>
          </a:prstGeom>
        </p:spPr>
        <p:txBody>
          <a:bodyPr lIns="0" anchor="b">
            <a:noAutofit/>
          </a:bodyPr>
          <a:lstStyle>
            <a:lvl1pPr marL="0" indent="0">
              <a:spcBef>
                <a:spcPts val="0"/>
              </a:spcBef>
              <a:spcAft>
                <a:spcPts val="0"/>
              </a:spcAft>
              <a:buNone/>
              <a:defRPr sz="2100" b="1" i="0" cap="none" spc="45" baseline="0">
                <a:solidFill>
                  <a:schemeClr val="bg1"/>
                </a:solidFill>
              </a:defRPr>
            </a:lvl1pPr>
            <a:lvl5pPr>
              <a:defRPr>
                <a:solidFill>
                  <a:schemeClr val="bg1"/>
                </a:solidFill>
              </a:defRPr>
            </a:lvl5pPr>
          </a:lstStyle>
          <a:p>
            <a:pPr lvl="0"/>
            <a:r>
              <a:rPr lang="nb-NO" noProof="0"/>
              <a:t>Skriv inn tekst på bildet</a:t>
            </a:r>
          </a:p>
        </p:txBody>
      </p:sp>
      <p:sp>
        <p:nvSpPr>
          <p:cNvPr id="2" name="TekstSylinder 1">
            <a:extLst>
              <a:ext uri="{FF2B5EF4-FFF2-40B4-BE49-F238E27FC236}">
                <a16:creationId xmlns:a16="http://schemas.microsoft.com/office/drawing/2014/main" id="{7B316D8E-B4D7-4065-BEBC-683A284CC98B}"/>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7" name="Plassholder for innhold 2">
            <a:extLst>
              <a:ext uri="{FF2B5EF4-FFF2-40B4-BE49-F238E27FC236}">
                <a16:creationId xmlns:a16="http://schemas.microsoft.com/office/drawing/2014/main" id="{11BB7019-C517-427C-B438-3F7421B02002}"/>
              </a:ext>
            </a:extLst>
          </p:cNvPr>
          <p:cNvSpPr>
            <a:spLocks noGrp="1"/>
          </p:cNvSpPr>
          <p:nvPr>
            <p:ph sz="half" idx="1"/>
          </p:nvPr>
        </p:nvSpPr>
        <p:spPr>
          <a:xfrm>
            <a:off x="6072983" y="1067979"/>
            <a:ext cx="2494067"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42678251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algfritt bilde med tekst og en kolonner ">
    <p:spTree>
      <p:nvGrpSpPr>
        <p:cNvPr id="1" name=""/>
        <p:cNvGrpSpPr/>
        <p:nvPr/>
      </p:nvGrpSpPr>
      <p:grpSpPr>
        <a:xfrm>
          <a:off x="0" y="0"/>
          <a:ext cx="0" cy="0"/>
          <a:chOff x="0" y="0"/>
          <a:chExt cx="0" cy="0"/>
        </a:xfrm>
      </p:grpSpPr>
      <p:sp>
        <p:nvSpPr>
          <p:cNvPr id="6" name="Plassholder for bilde 2">
            <a:extLst>
              <a:ext uri="{FF2B5EF4-FFF2-40B4-BE49-F238E27FC236}">
                <a16:creationId xmlns:a16="http://schemas.microsoft.com/office/drawing/2014/main" id="{D7EF0078-3B19-46DB-A234-228797409989}"/>
              </a:ext>
            </a:extLst>
          </p:cNvPr>
          <p:cNvSpPr>
            <a:spLocks noGrp="1"/>
          </p:cNvSpPr>
          <p:nvPr>
            <p:ph type="pic" idx="1"/>
          </p:nvPr>
        </p:nvSpPr>
        <p:spPr>
          <a:xfrm>
            <a:off x="266" y="6421"/>
            <a:ext cx="5842759" cy="5130659"/>
          </a:xfrm>
        </p:spPr>
        <p:txBody>
          <a:bodyPr>
            <a:normAutofit/>
          </a:bodyPr>
          <a:lstStyle>
            <a:lvl1pPr marL="0" indent="0">
              <a:buNone/>
              <a:defRPr sz="10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pic>
        <p:nvPicPr>
          <p:cNvPr id="10" name="Bilde 9" descr="Et bilde som inneholder tegning&#10;&#10;Automatisk generert beskrivelse">
            <a:extLst>
              <a:ext uri="{FF2B5EF4-FFF2-40B4-BE49-F238E27FC236}">
                <a16:creationId xmlns:a16="http://schemas.microsoft.com/office/drawing/2014/main" id="{5B5B0279-74AA-43BA-9A4E-C788A7F13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2" name="Text Placeholder 6">
            <a:extLst>
              <a:ext uri="{FF2B5EF4-FFF2-40B4-BE49-F238E27FC236}">
                <a16:creationId xmlns:a16="http://schemas.microsoft.com/office/drawing/2014/main" id="{8AF6C2F7-3E1F-41BA-8260-D3ED320A574A}"/>
              </a:ext>
            </a:extLst>
          </p:cNvPr>
          <p:cNvSpPr>
            <a:spLocks noGrp="1" noChangeAspect="1"/>
          </p:cNvSpPr>
          <p:nvPr>
            <p:ph type="body" sz="quarter" idx="13" hasCustomPrompt="1"/>
          </p:nvPr>
        </p:nvSpPr>
        <p:spPr>
          <a:xfrm>
            <a:off x="1595595" y="1067193"/>
            <a:ext cx="3879997" cy="292894"/>
          </a:xfrm>
          <a:prstGeom prst="rect">
            <a:avLst/>
          </a:prstGeom>
        </p:spPr>
        <p:txBody>
          <a:bodyPr lIns="0" anchor="b">
            <a:noAutofit/>
          </a:bodyPr>
          <a:lstStyle>
            <a:lvl1pPr marL="0" indent="0">
              <a:spcBef>
                <a:spcPts val="0"/>
              </a:spcBef>
              <a:spcAft>
                <a:spcPts val="0"/>
              </a:spcAft>
              <a:buNone/>
              <a:defRPr sz="2100" b="1" i="0" cap="none" spc="45" baseline="0">
                <a:solidFill>
                  <a:schemeClr val="bg1"/>
                </a:solidFill>
              </a:defRPr>
            </a:lvl1pPr>
            <a:lvl5pPr>
              <a:defRPr>
                <a:solidFill>
                  <a:schemeClr val="bg1"/>
                </a:solidFill>
              </a:defRPr>
            </a:lvl5pPr>
          </a:lstStyle>
          <a:p>
            <a:pPr lvl="0"/>
            <a:r>
              <a:rPr lang="nb-NO" noProof="0"/>
              <a:t>Skriv inn tekst på bildet</a:t>
            </a:r>
          </a:p>
        </p:txBody>
      </p:sp>
      <p:sp>
        <p:nvSpPr>
          <p:cNvPr id="2" name="TekstSylinder 1">
            <a:extLst>
              <a:ext uri="{FF2B5EF4-FFF2-40B4-BE49-F238E27FC236}">
                <a16:creationId xmlns:a16="http://schemas.microsoft.com/office/drawing/2014/main" id="{4D050D39-B1ED-408C-9CC9-A0CEF4DA6150}"/>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7" name="Plassholder for innhold 2">
            <a:extLst>
              <a:ext uri="{FF2B5EF4-FFF2-40B4-BE49-F238E27FC236}">
                <a16:creationId xmlns:a16="http://schemas.microsoft.com/office/drawing/2014/main" id="{5193CE28-AD71-4476-A3C1-0F84B6D2CA56}"/>
              </a:ext>
            </a:extLst>
          </p:cNvPr>
          <p:cNvSpPr>
            <a:spLocks noGrp="1"/>
          </p:cNvSpPr>
          <p:nvPr>
            <p:ph sz="half" idx="14"/>
          </p:nvPr>
        </p:nvSpPr>
        <p:spPr>
          <a:xfrm>
            <a:off x="6072983" y="1067979"/>
            <a:ext cx="2494067"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3874354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malt bilde og to kolonner ">
    <p:spTree>
      <p:nvGrpSpPr>
        <p:cNvPr id="1" name=""/>
        <p:cNvGrpSpPr/>
        <p:nvPr/>
      </p:nvGrpSpPr>
      <p:grpSpPr>
        <a:xfrm>
          <a:off x="0" y="0"/>
          <a:ext cx="0" cy="0"/>
          <a:chOff x="0" y="0"/>
          <a:chExt cx="0" cy="0"/>
        </a:xfrm>
      </p:grpSpPr>
      <p:pic>
        <p:nvPicPr>
          <p:cNvPr id="10" name="Bilde 9" descr="Et bilde som inneholder tegning&#10;&#10;Automatisk generert beskrivelse">
            <a:extLst>
              <a:ext uri="{FF2B5EF4-FFF2-40B4-BE49-F238E27FC236}">
                <a16:creationId xmlns:a16="http://schemas.microsoft.com/office/drawing/2014/main" id="{5B5B0279-74AA-43BA-9A4E-C788A7F13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3" name="Rubrik 1">
            <a:extLst>
              <a:ext uri="{FF2B5EF4-FFF2-40B4-BE49-F238E27FC236}">
                <a16:creationId xmlns:a16="http://schemas.microsoft.com/office/drawing/2014/main" id="{4EAB2285-6FBE-4E9C-9C08-989436DFC3AF}"/>
              </a:ext>
            </a:extLst>
          </p:cNvPr>
          <p:cNvSpPr>
            <a:spLocks noGrp="1"/>
          </p:cNvSpPr>
          <p:nvPr>
            <p:ph type="title" hasCustomPrompt="1"/>
          </p:nvPr>
        </p:nvSpPr>
        <p:spPr>
          <a:xfrm>
            <a:off x="3277715" y="222674"/>
            <a:ext cx="4156649" cy="455830"/>
          </a:xfrm>
        </p:spPr>
        <p:txBody>
          <a:bodyPr lIns="0">
            <a:normAutofit/>
          </a:bodyPr>
          <a:lstStyle>
            <a:lvl1pPr>
              <a:defRPr sz="2100" b="1">
                <a:solidFill>
                  <a:schemeClr val="accent1"/>
                </a:solidFill>
              </a:defRPr>
            </a:lvl1pPr>
          </a:lstStyle>
          <a:p>
            <a:r>
              <a:rPr lang="nb-NO" noProof="0"/>
              <a:t>Overskrift</a:t>
            </a:r>
          </a:p>
        </p:txBody>
      </p:sp>
      <p:sp>
        <p:nvSpPr>
          <p:cNvPr id="14" name="Text Placeholder 6">
            <a:extLst>
              <a:ext uri="{FF2B5EF4-FFF2-40B4-BE49-F238E27FC236}">
                <a16:creationId xmlns:a16="http://schemas.microsoft.com/office/drawing/2014/main" id="{AD9131DC-11A8-4F76-ACFD-13643168D17C}"/>
              </a:ext>
            </a:extLst>
          </p:cNvPr>
          <p:cNvSpPr>
            <a:spLocks noGrp="1"/>
          </p:cNvSpPr>
          <p:nvPr>
            <p:ph type="body" sz="quarter" idx="13" hasCustomPrompt="1"/>
          </p:nvPr>
        </p:nvSpPr>
        <p:spPr>
          <a:xfrm>
            <a:off x="3277715" y="569521"/>
            <a:ext cx="4149721"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sp>
        <p:nvSpPr>
          <p:cNvPr id="2" name="TekstSylinder 1">
            <a:extLst>
              <a:ext uri="{FF2B5EF4-FFF2-40B4-BE49-F238E27FC236}">
                <a16:creationId xmlns:a16="http://schemas.microsoft.com/office/drawing/2014/main" id="{633047B1-EB84-4AF4-A42B-C9870F6F3877}"/>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9" name="Plassholder for innhold 2">
            <a:extLst>
              <a:ext uri="{FF2B5EF4-FFF2-40B4-BE49-F238E27FC236}">
                <a16:creationId xmlns:a16="http://schemas.microsoft.com/office/drawing/2014/main" id="{CAE96C54-4B6F-4BBA-BA52-6142DE68FFDA}"/>
              </a:ext>
            </a:extLst>
          </p:cNvPr>
          <p:cNvSpPr>
            <a:spLocks noGrp="1"/>
          </p:cNvSpPr>
          <p:nvPr>
            <p:ph sz="half" idx="1"/>
          </p:nvPr>
        </p:nvSpPr>
        <p:spPr>
          <a:xfrm>
            <a:off x="5973719" y="1067979"/>
            <a:ext cx="2592000"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innhold 2">
            <a:extLst>
              <a:ext uri="{FF2B5EF4-FFF2-40B4-BE49-F238E27FC236}">
                <a16:creationId xmlns:a16="http://schemas.microsoft.com/office/drawing/2014/main" id="{DF3F635F-CBD0-40E7-B43C-B80E3831F23C}"/>
              </a:ext>
            </a:extLst>
          </p:cNvPr>
          <p:cNvSpPr>
            <a:spLocks noGrp="1"/>
          </p:cNvSpPr>
          <p:nvPr>
            <p:ph sz="half" idx="16"/>
          </p:nvPr>
        </p:nvSpPr>
        <p:spPr>
          <a:xfrm>
            <a:off x="3278865" y="1067979"/>
            <a:ext cx="2590850"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pic>
        <p:nvPicPr>
          <p:cNvPr id="4" name="Bilde 3">
            <a:extLst>
              <a:ext uri="{FF2B5EF4-FFF2-40B4-BE49-F238E27FC236}">
                <a16:creationId xmlns:a16="http://schemas.microsoft.com/office/drawing/2014/main" id="{EF15BAFB-C5CC-4787-9A76-C72B373282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986" r="4000"/>
          <a:stretch/>
        </p:blipFill>
        <p:spPr>
          <a:xfrm>
            <a:off x="0" y="0"/>
            <a:ext cx="3084817" cy="5143500"/>
          </a:xfrm>
          <a:prstGeom prst="rect">
            <a:avLst/>
          </a:prstGeom>
        </p:spPr>
      </p:pic>
    </p:spTree>
    <p:extLst>
      <p:ext uri="{BB962C8B-B14F-4D97-AF65-F5344CB8AC3E}">
        <p14:creationId xmlns:p14="http://schemas.microsoft.com/office/powerpoint/2010/main" val="185745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Orange">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accent6"/>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BBEC31AB-146C-4E30-8BBB-F479026AA07D}"/>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344D1A42-E872-4AF5-AFA8-F6E6B46578F3}"/>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0" name="Platshållare för bildnummer 5">
            <a:extLst>
              <a:ext uri="{FF2B5EF4-FFF2-40B4-BE49-F238E27FC236}">
                <a16:creationId xmlns:a16="http://schemas.microsoft.com/office/drawing/2014/main" id="{519F9FB4-6F48-436F-9764-98B55B98EB0C}"/>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1690422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algfritt smalt bilde og to kolonner ">
    <p:spTree>
      <p:nvGrpSpPr>
        <p:cNvPr id="1" name=""/>
        <p:cNvGrpSpPr/>
        <p:nvPr/>
      </p:nvGrpSpPr>
      <p:grpSpPr>
        <a:xfrm>
          <a:off x="0" y="0"/>
          <a:ext cx="0" cy="0"/>
          <a:chOff x="0" y="0"/>
          <a:chExt cx="0" cy="0"/>
        </a:xfrm>
      </p:grpSpPr>
      <p:pic>
        <p:nvPicPr>
          <p:cNvPr id="10" name="Bilde 9" descr="Et bilde som inneholder tegning&#10;&#10;Automatisk generert beskrivelse">
            <a:extLst>
              <a:ext uri="{FF2B5EF4-FFF2-40B4-BE49-F238E27FC236}">
                <a16:creationId xmlns:a16="http://schemas.microsoft.com/office/drawing/2014/main" id="{5B5B0279-74AA-43BA-9A4E-C788A7F13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3" name="Rubrik 1">
            <a:extLst>
              <a:ext uri="{FF2B5EF4-FFF2-40B4-BE49-F238E27FC236}">
                <a16:creationId xmlns:a16="http://schemas.microsoft.com/office/drawing/2014/main" id="{4EAB2285-6FBE-4E9C-9C08-989436DFC3AF}"/>
              </a:ext>
            </a:extLst>
          </p:cNvPr>
          <p:cNvSpPr>
            <a:spLocks noGrp="1"/>
          </p:cNvSpPr>
          <p:nvPr>
            <p:ph type="title" hasCustomPrompt="1"/>
          </p:nvPr>
        </p:nvSpPr>
        <p:spPr>
          <a:xfrm>
            <a:off x="3278864" y="222674"/>
            <a:ext cx="4155500" cy="455830"/>
          </a:xfrm>
        </p:spPr>
        <p:txBody>
          <a:bodyPr lIns="0">
            <a:normAutofit/>
          </a:bodyPr>
          <a:lstStyle>
            <a:lvl1pPr>
              <a:defRPr sz="2100" b="1">
                <a:solidFill>
                  <a:schemeClr val="accent1"/>
                </a:solidFill>
              </a:defRPr>
            </a:lvl1pPr>
          </a:lstStyle>
          <a:p>
            <a:r>
              <a:rPr lang="nb-NO" noProof="0"/>
              <a:t>Overskrift</a:t>
            </a:r>
          </a:p>
        </p:txBody>
      </p:sp>
      <p:sp>
        <p:nvSpPr>
          <p:cNvPr id="14" name="Text Placeholder 6">
            <a:extLst>
              <a:ext uri="{FF2B5EF4-FFF2-40B4-BE49-F238E27FC236}">
                <a16:creationId xmlns:a16="http://schemas.microsoft.com/office/drawing/2014/main" id="{AD9131DC-11A8-4F76-ACFD-13643168D17C}"/>
              </a:ext>
            </a:extLst>
          </p:cNvPr>
          <p:cNvSpPr>
            <a:spLocks noGrp="1"/>
          </p:cNvSpPr>
          <p:nvPr>
            <p:ph type="body" sz="quarter" idx="13" hasCustomPrompt="1"/>
          </p:nvPr>
        </p:nvSpPr>
        <p:spPr>
          <a:xfrm>
            <a:off x="3278776" y="569521"/>
            <a:ext cx="4148660"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sp>
        <p:nvSpPr>
          <p:cNvPr id="2" name="TekstSylinder 1">
            <a:extLst>
              <a:ext uri="{FF2B5EF4-FFF2-40B4-BE49-F238E27FC236}">
                <a16:creationId xmlns:a16="http://schemas.microsoft.com/office/drawing/2014/main" id="{633047B1-EB84-4AF4-A42B-C9870F6F3877}"/>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9" name="Plassholder for bilde 2">
            <a:extLst>
              <a:ext uri="{FF2B5EF4-FFF2-40B4-BE49-F238E27FC236}">
                <a16:creationId xmlns:a16="http://schemas.microsoft.com/office/drawing/2014/main" id="{E352CC65-63DA-4462-B6FB-7438B018A0E8}"/>
              </a:ext>
            </a:extLst>
          </p:cNvPr>
          <p:cNvSpPr>
            <a:spLocks noGrp="1"/>
          </p:cNvSpPr>
          <p:nvPr>
            <p:ph type="pic" idx="1"/>
          </p:nvPr>
        </p:nvSpPr>
        <p:spPr>
          <a:xfrm>
            <a:off x="266" y="-1446"/>
            <a:ext cx="3069166" cy="5144946"/>
          </a:xfrm>
        </p:spPr>
        <p:txBody>
          <a:bodyPr>
            <a:normAutofit/>
          </a:bodyPr>
          <a:lstStyle>
            <a:lvl1pPr marL="0" indent="0">
              <a:buNone/>
              <a:defRPr sz="10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16" name="Plassholder for innhold 2">
            <a:extLst>
              <a:ext uri="{FF2B5EF4-FFF2-40B4-BE49-F238E27FC236}">
                <a16:creationId xmlns:a16="http://schemas.microsoft.com/office/drawing/2014/main" id="{67C1CF63-DD01-4D11-B72F-0057307D513B}"/>
              </a:ext>
            </a:extLst>
          </p:cNvPr>
          <p:cNvSpPr>
            <a:spLocks noGrp="1"/>
          </p:cNvSpPr>
          <p:nvPr>
            <p:ph sz="half" idx="14"/>
          </p:nvPr>
        </p:nvSpPr>
        <p:spPr>
          <a:xfrm>
            <a:off x="5973719" y="1067979"/>
            <a:ext cx="2592000"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D664378B-CB59-4636-BFA4-EC11AC9A4D48}"/>
              </a:ext>
            </a:extLst>
          </p:cNvPr>
          <p:cNvSpPr>
            <a:spLocks noGrp="1"/>
          </p:cNvSpPr>
          <p:nvPr>
            <p:ph sz="half" idx="16"/>
          </p:nvPr>
        </p:nvSpPr>
        <p:spPr>
          <a:xfrm>
            <a:off x="3278865" y="1067979"/>
            <a:ext cx="2590850" cy="3601538"/>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0885362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kstkolonner -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DEA71157-1041-48F9-9265-8870220E910F}"/>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3" name="Text Placeholder 6">
            <a:extLst>
              <a:ext uri="{FF2B5EF4-FFF2-40B4-BE49-F238E27FC236}">
                <a16:creationId xmlns:a16="http://schemas.microsoft.com/office/drawing/2014/main" id="{41CAAAB5-F1D9-4F72-A3C1-A38EF76B8D1C}"/>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4" name="Bilde 13" descr="Et bilde som inneholder tegning&#10;&#10;Automatisk generert beskrivelse">
            <a:extLst>
              <a:ext uri="{FF2B5EF4-FFF2-40B4-BE49-F238E27FC236}">
                <a16:creationId xmlns:a16="http://schemas.microsoft.com/office/drawing/2014/main" id="{A40D95CE-A109-4C40-99CD-F020B477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2" name="TekstSylinder 1">
            <a:extLst>
              <a:ext uri="{FF2B5EF4-FFF2-40B4-BE49-F238E27FC236}">
                <a16:creationId xmlns:a16="http://schemas.microsoft.com/office/drawing/2014/main" id="{98E7C6F2-F08D-446E-96B5-8DC136609691}"/>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11" name="Plassholder for innhold 2">
            <a:extLst>
              <a:ext uri="{FF2B5EF4-FFF2-40B4-BE49-F238E27FC236}">
                <a16:creationId xmlns:a16="http://schemas.microsoft.com/office/drawing/2014/main" id="{6C2C7924-D99F-44BE-A783-8C8203DD1AB0}"/>
              </a:ext>
            </a:extLst>
          </p:cNvPr>
          <p:cNvSpPr>
            <a:spLocks noGrp="1"/>
          </p:cNvSpPr>
          <p:nvPr>
            <p:ph sz="half" idx="1"/>
          </p:nvPr>
        </p:nvSpPr>
        <p:spPr>
          <a:xfrm>
            <a:off x="559593" y="1059657"/>
            <a:ext cx="2592001" cy="3768836"/>
          </a:xfrm>
          <a:solidFill>
            <a:srgbClr val="C1DAF3"/>
          </a:solidFill>
        </p:spPr>
        <p:txBody>
          <a:bodyPr lIns="90000">
            <a:normAutofit/>
          </a:bodyPr>
          <a:lstStyle>
            <a:lvl1pPr marL="271463" indent="-271463">
              <a:buClr>
                <a:schemeClr val="accent1"/>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6" name="Plassholder for innhold 2">
            <a:extLst>
              <a:ext uri="{FF2B5EF4-FFF2-40B4-BE49-F238E27FC236}">
                <a16:creationId xmlns:a16="http://schemas.microsoft.com/office/drawing/2014/main" id="{0D4776C7-D6AF-4EDB-A6F9-1D0237A82562}"/>
              </a:ext>
            </a:extLst>
          </p:cNvPr>
          <p:cNvSpPr>
            <a:spLocks noGrp="1"/>
          </p:cNvSpPr>
          <p:nvPr>
            <p:ph sz="half" idx="14"/>
          </p:nvPr>
        </p:nvSpPr>
        <p:spPr>
          <a:xfrm>
            <a:off x="3277715" y="1069565"/>
            <a:ext cx="2592001" cy="3768836"/>
          </a:xfrm>
          <a:solidFill>
            <a:srgbClr val="C1DAF3"/>
          </a:solidFill>
        </p:spPr>
        <p:txBody>
          <a:bodyPr lIns="90000">
            <a:normAutofit/>
          </a:bodyPr>
          <a:lstStyle>
            <a:lvl1pPr marL="271463" indent="-271463">
              <a:buClr>
                <a:schemeClr val="accent1"/>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B9AD7412-4E8E-4EDA-862A-A7A441463008}"/>
              </a:ext>
            </a:extLst>
          </p:cNvPr>
          <p:cNvSpPr>
            <a:spLocks noGrp="1"/>
          </p:cNvSpPr>
          <p:nvPr>
            <p:ph sz="half" idx="15"/>
          </p:nvPr>
        </p:nvSpPr>
        <p:spPr>
          <a:xfrm>
            <a:off x="5984072" y="1061683"/>
            <a:ext cx="2592001" cy="3768836"/>
          </a:xfrm>
          <a:solidFill>
            <a:srgbClr val="C1DAF3"/>
          </a:solidFill>
        </p:spPr>
        <p:txBody>
          <a:bodyPr lIns="90000">
            <a:normAutofit/>
          </a:bodyPr>
          <a:lstStyle>
            <a:lvl1pPr marL="271463" indent="-271463">
              <a:buClr>
                <a:schemeClr val="accent1"/>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42373496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kstkolonner med tittel - blå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B265A3B-F043-4C28-88D5-7084C8870428}"/>
              </a:ext>
            </a:extLst>
          </p:cNvPr>
          <p:cNvSpPr/>
          <p:nvPr userDrawn="1"/>
        </p:nvSpPr>
        <p:spPr>
          <a:xfrm>
            <a:off x="559594" y="1065075"/>
            <a:ext cx="2592000" cy="3762678"/>
          </a:xfrm>
          <a:prstGeom prst="rect">
            <a:avLst/>
          </a:prstGeom>
          <a:solidFill>
            <a:srgbClr val="C1DAF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Rubrik 1">
            <a:extLst>
              <a:ext uri="{FF2B5EF4-FFF2-40B4-BE49-F238E27FC236}">
                <a16:creationId xmlns:a16="http://schemas.microsoft.com/office/drawing/2014/main" id="{DEA71157-1041-48F9-9265-8870220E910F}"/>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3" name="Text Placeholder 6">
            <a:extLst>
              <a:ext uri="{FF2B5EF4-FFF2-40B4-BE49-F238E27FC236}">
                <a16:creationId xmlns:a16="http://schemas.microsoft.com/office/drawing/2014/main" id="{41CAAAB5-F1D9-4F72-A3C1-A38EF76B8D1C}"/>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4" name="Bilde 13" descr="Et bilde som inneholder tegning&#10;&#10;Automatisk generert beskrivelse">
            <a:extLst>
              <a:ext uri="{FF2B5EF4-FFF2-40B4-BE49-F238E27FC236}">
                <a16:creationId xmlns:a16="http://schemas.microsoft.com/office/drawing/2014/main" id="{A40D95CE-A109-4C40-99CD-F020B477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2" name="TekstSylinder 1">
            <a:extLst>
              <a:ext uri="{FF2B5EF4-FFF2-40B4-BE49-F238E27FC236}">
                <a16:creationId xmlns:a16="http://schemas.microsoft.com/office/drawing/2014/main" id="{98E7C6F2-F08D-446E-96B5-8DC136609691}"/>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11" name="Text Placeholder 6">
            <a:extLst>
              <a:ext uri="{FF2B5EF4-FFF2-40B4-BE49-F238E27FC236}">
                <a16:creationId xmlns:a16="http://schemas.microsoft.com/office/drawing/2014/main" id="{E82AD104-F77F-43EA-9053-DB4087F903B6}"/>
              </a:ext>
            </a:extLst>
          </p:cNvPr>
          <p:cNvSpPr>
            <a:spLocks noGrp="1"/>
          </p:cNvSpPr>
          <p:nvPr>
            <p:ph type="body" sz="quarter" idx="19" hasCustomPrompt="1"/>
          </p:nvPr>
        </p:nvSpPr>
        <p:spPr>
          <a:xfrm>
            <a:off x="621059" y="1143289"/>
            <a:ext cx="2453737" cy="292894"/>
          </a:xfrm>
          <a:prstGeom prst="rect">
            <a:avLst/>
          </a:prstGeom>
        </p:spPr>
        <p:txBody>
          <a:bodyPr lIns="0" anchor="b">
            <a:noAutofit/>
          </a:bodyPr>
          <a:lstStyle>
            <a:lvl1pPr marL="0" indent="0">
              <a:spcBef>
                <a:spcPts val="0"/>
              </a:spcBef>
              <a:spcAft>
                <a:spcPts val="0"/>
              </a:spcAft>
              <a:buNone/>
              <a:defRPr sz="1350" b="1" i="0" cap="none" spc="45" baseline="0">
                <a:solidFill>
                  <a:schemeClr val="accent1"/>
                </a:solidFill>
              </a:defRPr>
            </a:lvl1pPr>
            <a:lvl5pPr>
              <a:defRPr>
                <a:solidFill>
                  <a:schemeClr val="bg1"/>
                </a:solidFill>
              </a:defRPr>
            </a:lvl5pPr>
          </a:lstStyle>
          <a:p>
            <a:pPr lvl="0"/>
            <a:r>
              <a:rPr lang="nb-NO" noProof="0"/>
              <a:t>Tittel</a:t>
            </a:r>
          </a:p>
        </p:txBody>
      </p:sp>
      <p:sp>
        <p:nvSpPr>
          <p:cNvPr id="16" name="Rektangel 15">
            <a:extLst>
              <a:ext uri="{FF2B5EF4-FFF2-40B4-BE49-F238E27FC236}">
                <a16:creationId xmlns:a16="http://schemas.microsoft.com/office/drawing/2014/main" id="{2B363195-E9F7-426A-AC1E-DD763D3B51C5}"/>
              </a:ext>
            </a:extLst>
          </p:cNvPr>
          <p:cNvSpPr/>
          <p:nvPr userDrawn="1"/>
        </p:nvSpPr>
        <p:spPr>
          <a:xfrm>
            <a:off x="5984072" y="1059656"/>
            <a:ext cx="2592000" cy="3762678"/>
          </a:xfrm>
          <a:prstGeom prst="rect">
            <a:avLst/>
          </a:prstGeom>
          <a:solidFill>
            <a:srgbClr val="C1DAF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8" name="Text Placeholder 6">
            <a:extLst>
              <a:ext uri="{FF2B5EF4-FFF2-40B4-BE49-F238E27FC236}">
                <a16:creationId xmlns:a16="http://schemas.microsoft.com/office/drawing/2014/main" id="{090EB7EA-EDE9-42E1-80CA-CB92BC37660C}"/>
              </a:ext>
            </a:extLst>
          </p:cNvPr>
          <p:cNvSpPr>
            <a:spLocks noGrp="1"/>
          </p:cNvSpPr>
          <p:nvPr>
            <p:ph type="body" sz="quarter" idx="21" hasCustomPrompt="1"/>
          </p:nvPr>
        </p:nvSpPr>
        <p:spPr>
          <a:xfrm>
            <a:off x="6045537" y="1129988"/>
            <a:ext cx="2453737" cy="292894"/>
          </a:xfrm>
          <a:prstGeom prst="rect">
            <a:avLst/>
          </a:prstGeom>
        </p:spPr>
        <p:txBody>
          <a:bodyPr lIns="0" anchor="b">
            <a:noAutofit/>
          </a:bodyPr>
          <a:lstStyle>
            <a:lvl1pPr marL="0" indent="0">
              <a:spcBef>
                <a:spcPts val="0"/>
              </a:spcBef>
              <a:spcAft>
                <a:spcPts val="0"/>
              </a:spcAft>
              <a:buNone/>
              <a:defRPr sz="1350" b="1" i="0" cap="none" spc="45" baseline="0">
                <a:solidFill>
                  <a:schemeClr val="accent1"/>
                </a:solidFill>
              </a:defRPr>
            </a:lvl1pPr>
            <a:lvl5pPr>
              <a:defRPr>
                <a:solidFill>
                  <a:schemeClr val="bg1"/>
                </a:solidFill>
              </a:defRPr>
            </a:lvl5pPr>
          </a:lstStyle>
          <a:p>
            <a:pPr lvl="0"/>
            <a:r>
              <a:rPr lang="nb-NO" noProof="0"/>
              <a:t>Tittel</a:t>
            </a:r>
          </a:p>
        </p:txBody>
      </p:sp>
      <p:sp>
        <p:nvSpPr>
          <p:cNvPr id="19" name="Rektangel 18">
            <a:extLst>
              <a:ext uri="{FF2B5EF4-FFF2-40B4-BE49-F238E27FC236}">
                <a16:creationId xmlns:a16="http://schemas.microsoft.com/office/drawing/2014/main" id="{90A76AF1-C25E-48AD-A5A0-03FB0E798EC6}"/>
              </a:ext>
            </a:extLst>
          </p:cNvPr>
          <p:cNvSpPr/>
          <p:nvPr userDrawn="1"/>
        </p:nvSpPr>
        <p:spPr>
          <a:xfrm>
            <a:off x="3271833" y="1059656"/>
            <a:ext cx="2592000" cy="3762678"/>
          </a:xfrm>
          <a:prstGeom prst="rect">
            <a:avLst/>
          </a:prstGeom>
          <a:solidFill>
            <a:srgbClr val="C1DAF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1" name="Text Placeholder 6">
            <a:extLst>
              <a:ext uri="{FF2B5EF4-FFF2-40B4-BE49-F238E27FC236}">
                <a16:creationId xmlns:a16="http://schemas.microsoft.com/office/drawing/2014/main" id="{1534CFF6-473E-4091-9330-47C178D20F1B}"/>
              </a:ext>
            </a:extLst>
          </p:cNvPr>
          <p:cNvSpPr>
            <a:spLocks noGrp="1"/>
          </p:cNvSpPr>
          <p:nvPr>
            <p:ph type="body" sz="quarter" idx="23" hasCustomPrompt="1"/>
          </p:nvPr>
        </p:nvSpPr>
        <p:spPr>
          <a:xfrm>
            <a:off x="3333298" y="1129988"/>
            <a:ext cx="2453737" cy="292894"/>
          </a:xfrm>
          <a:prstGeom prst="rect">
            <a:avLst/>
          </a:prstGeom>
        </p:spPr>
        <p:txBody>
          <a:bodyPr lIns="0" anchor="b">
            <a:noAutofit/>
          </a:bodyPr>
          <a:lstStyle>
            <a:lvl1pPr marL="0" indent="0">
              <a:spcBef>
                <a:spcPts val="0"/>
              </a:spcBef>
              <a:spcAft>
                <a:spcPts val="0"/>
              </a:spcAft>
              <a:buNone/>
              <a:defRPr sz="1350" b="1" i="0" cap="none" spc="45" baseline="0">
                <a:solidFill>
                  <a:schemeClr val="accent1"/>
                </a:solidFill>
              </a:defRPr>
            </a:lvl1pPr>
            <a:lvl5pPr>
              <a:defRPr>
                <a:solidFill>
                  <a:schemeClr val="bg1"/>
                </a:solidFill>
              </a:defRPr>
            </a:lvl5pPr>
          </a:lstStyle>
          <a:p>
            <a:pPr lvl="0"/>
            <a:r>
              <a:rPr lang="nb-NO" noProof="0"/>
              <a:t>Tittel</a:t>
            </a:r>
          </a:p>
        </p:txBody>
      </p:sp>
      <p:sp>
        <p:nvSpPr>
          <p:cNvPr id="22" name="Plassholder for innhold 2">
            <a:extLst>
              <a:ext uri="{FF2B5EF4-FFF2-40B4-BE49-F238E27FC236}">
                <a16:creationId xmlns:a16="http://schemas.microsoft.com/office/drawing/2014/main" id="{CEFD8BB4-9BAC-4A81-9A14-2D9C1CCD59E6}"/>
              </a:ext>
            </a:extLst>
          </p:cNvPr>
          <p:cNvSpPr>
            <a:spLocks noGrp="1"/>
          </p:cNvSpPr>
          <p:nvPr>
            <p:ph sz="half" idx="1"/>
          </p:nvPr>
        </p:nvSpPr>
        <p:spPr>
          <a:xfrm>
            <a:off x="559593" y="1436183"/>
            <a:ext cx="2592001" cy="3392310"/>
          </a:xfrm>
          <a:solidFill>
            <a:srgbClr val="C1DAF3"/>
          </a:solidFill>
        </p:spPr>
        <p:txBody>
          <a:bodyPr lIns="90000">
            <a:normAutofit/>
          </a:bodyPr>
          <a:lstStyle>
            <a:lvl1pPr marL="271463" indent="-271463">
              <a:buClr>
                <a:schemeClr val="accent1"/>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23" name="Plassholder for innhold 2">
            <a:extLst>
              <a:ext uri="{FF2B5EF4-FFF2-40B4-BE49-F238E27FC236}">
                <a16:creationId xmlns:a16="http://schemas.microsoft.com/office/drawing/2014/main" id="{7D11A680-F163-4C61-860E-EC526E675842}"/>
              </a:ext>
            </a:extLst>
          </p:cNvPr>
          <p:cNvSpPr>
            <a:spLocks noGrp="1"/>
          </p:cNvSpPr>
          <p:nvPr>
            <p:ph sz="half" idx="24"/>
          </p:nvPr>
        </p:nvSpPr>
        <p:spPr>
          <a:xfrm>
            <a:off x="3276000" y="1430024"/>
            <a:ext cx="2592001" cy="3392310"/>
          </a:xfrm>
          <a:solidFill>
            <a:srgbClr val="C1DAF3"/>
          </a:solidFill>
        </p:spPr>
        <p:txBody>
          <a:bodyPr lIns="90000">
            <a:normAutofit/>
          </a:bodyPr>
          <a:lstStyle>
            <a:lvl1pPr marL="271463" indent="-271463">
              <a:buClr>
                <a:schemeClr val="accent1"/>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24" name="Plassholder for innhold 2">
            <a:extLst>
              <a:ext uri="{FF2B5EF4-FFF2-40B4-BE49-F238E27FC236}">
                <a16:creationId xmlns:a16="http://schemas.microsoft.com/office/drawing/2014/main" id="{720C35F6-25B8-458C-980F-1EB9AEC330BA}"/>
              </a:ext>
            </a:extLst>
          </p:cNvPr>
          <p:cNvSpPr>
            <a:spLocks noGrp="1"/>
          </p:cNvSpPr>
          <p:nvPr>
            <p:ph sz="half" idx="25"/>
          </p:nvPr>
        </p:nvSpPr>
        <p:spPr>
          <a:xfrm>
            <a:off x="5988240" y="1422881"/>
            <a:ext cx="2592001" cy="3392310"/>
          </a:xfrm>
          <a:solidFill>
            <a:srgbClr val="C1DAF3"/>
          </a:solidFill>
        </p:spPr>
        <p:txBody>
          <a:bodyPr lIns="90000">
            <a:normAutofit/>
          </a:bodyPr>
          <a:lstStyle>
            <a:lvl1pPr marL="271463" indent="-271463">
              <a:buClr>
                <a:schemeClr val="accent1"/>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8271085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kolonner med logo og tekst">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C1152A0E-4565-47F2-8A04-AB1652A6E1CC}"/>
              </a:ext>
            </a:extLst>
          </p:cNvPr>
          <p:cNvSpPr>
            <a:spLocks noGrp="1"/>
          </p:cNvSpPr>
          <p:nvPr>
            <p:ph type="pic" idx="1"/>
          </p:nvPr>
        </p:nvSpPr>
        <p:spPr>
          <a:xfrm>
            <a:off x="566890" y="1067192"/>
            <a:ext cx="2592000" cy="868449"/>
          </a:xfrm>
        </p:spPr>
        <p:txBody>
          <a:bodyPr>
            <a:normAutofit/>
          </a:bodyPr>
          <a:lstStyle>
            <a:lvl1pPr marL="0" indent="0" algn="ctr">
              <a:buNone/>
              <a:defRPr sz="675"/>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4" name="Text Placeholder 6">
            <a:extLst>
              <a:ext uri="{FF2B5EF4-FFF2-40B4-BE49-F238E27FC236}">
                <a16:creationId xmlns:a16="http://schemas.microsoft.com/office/drawing/2014/main" id="{2E0F30A5-CA50-49C5-9E3B-23EFE9FCD2A6}"/>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6" name="Bilde 15" descr="Et bilde som inneholder tegning&#10;&#10;Automatisk generert beskrivelse">
            <a:extLst>
              <a:ext uri="{FF2B5EF4-FFF2-40B4-BE49-F238E27FC236}">
                <a16:creationId xmlns:a16="http://schemas.microsoft.com/office/drawing/2014/main" id="{B6A50FEE-309B-4D6F-8C56-81506FC4F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21" name="Plassholder for bilde 2">
            <a:extLst>
              <a:ext uri="{FF2B5EF4-FFF2-40B4-BE49-F238E27FC236}">
                <a16:creationId xmlns:a16="http://schemas.microsoft.com/office/drawing/2014/main" id="{9E5CB9BE-D632-4A00-BC4A-E653D17AB3F8}"/>
              </a:ext>
            </a:extLst>
          </p:cNvPr>
          <p:cNvSpPr>
            <a:spLocks noGrp="1"/>
          </p:cNvSpPr>
          <p:nvPr>
            <p:ph type="pic" idx="17"/>
          </p:nvPr>
        </p:nvSpPr>
        <p:spPr>
          <a:xfrm>
            <a:off x="3283144" y="1067192"/>
            <a:ext cx="2592000" cy="868449"/>
          </a:xfrm>
        </p:spPr>
        <p:txBody>
          <a:bodyPr>
            <a:normAutofit/>
          </a:bodyPr>
          <a:lstStyle>
            <a:lvl1pPr marL="0" indent="0" algn="ctr">
              <a:buNone/>
              <a:defRPr sz="675"/>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22" name="Plassholder for bilde 2">
            <a:extLst>
              <a:ext uri="{FF2B5EF4-FFF2-40B4-BE49-F238E27FC236}">
                <a16:creationId xmlns:a16="http://schemas.microsoft.com/office/drawing/2014/main" id="{C3354B15-AC7B-498F-8C00-C2FEF5B24933}"/>
              </a:ext>
            </a:extLst>
          </p:cNvPr>
          <p:cNvSpPr>
            <a:spLocks noGrp="1"/>
          </p:cNvSpPr>
          <p:nvPr>
            <p:ph type="pic" idx="18"/>
          </p:nvPr>
        </p:nvSpPr>
        <p:spPr>
          <a:xfrm>
            <a:off x="5992406" y="1067192"/>
            <a:ext cx="2592000" cy="868449"/>
          </a:xfrm>
        </p:spPr>
        <p:txBody>
          <a:bodyPr>
            <a:normAutofit/>
          </a:bodyPr>
          <a:lstStyle>
            <a:lvl1pPr marL="0" indent="0" algn="ctr">
              <a:buNone/>
              <a:defRPr sz="675"/>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2" name="TekstSylinder 1">
            <a:extLst>
              <a:ext uri="{FF2B5EF4-FFF2-40B4-BE49-F238E27FC236}">
                <a16:creationId xmlns:a16="http://schemas.microsoft.com/office/drawing/2014/main" id="{6F3BC52D-0FA8-468E-A37B-8008F7DA1470}"/>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12" name="Plassholder for innhold 2">
            <a:extLst>
              <a:ext uri="{FF2B5EF4-FFF2-40B4-BE49-F238E27FC236}">
                <a16:creationId xmlns:a16="http://schemas.microsoft.com/office/drawing/2014/main" id="{709B778C-48A8-4B45-84E6-0A332855818A}"/>
              </a:ext>
            </a:extLst>
          </p:cNvPr>
          <p:cNvSpPr>
            <a:spLocks noGrp="1"/>
          </p:cNvSpPr>
          <p:nvPr>
            <p:ph sz="half" idx="19"/>
          </p:nvPr>
        </p:nvSpPr>
        <p:spPr>
          <a:xfrm>
            <a:off x="5982743" y="1988398"/>
            <a:ext cx="2592000" cy="2730989"/>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8D1C574C-A9E4-48A4-B856-BDF82BCF5074}"/>
              </a:ext>
            </a:extLst>
          </p:cNvPr>
          <p:cNvSpPr>
            <a:spLocks noGrp="1"/>
          </p:cNvSpPr>
          <p:nvPr>
            <p:ph sz="half" idx="20"/>
          </p:nvPr>
        </p:nvSpPr>
        <p:spPr>
          <a:xfrm>
            <a:off x="3278865" y="1988398"/>
            <a:ext cx="2590850" cy="2730989"/>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8" name="Plassholder for innhold 2">
            <a:extLst>
              <a:ext uri="{FF2B5EF4-FFF2-40B4-BE49-F238E27FC236}">
                <a16:creationId xmlns:a16="http://schemas.microsoft.com/office/drawing/2014/main" id="{829E5F3D-AB3D-42A4-B464-E39CF342F1B5}"/>
              </a:ext>
            </a:extLst>
          </p:cNvPr>
          <p:cNvSpPr>
            <a:spLocks noGrp="1"/>
          </p:cNvSpPr>
          <p:nvPr>
            <p:ph sz="half" idx="21"/>
          </p:nvPr>
        </p:nvSpPr>
        <p:spPr>
          <a:xfrm>
            <a:off x="559594" y="1998244"/>
            <a:ext cx="2590850" cy="2730989"/>
          </a:xfrm>
        </p:spPr>
        <p:txBody>
          <a:bodyPr lIns="0">
            <a:normAutofit/>
          </a:bodyPr>
          <a:lstStyle>
            <a:lvl1pPr marL="271463" indent="-271463">
              <a:buClr>
                <a:schemeClr val="tx2"/>
              </a:buClr>
              <a:buSzPct val="130000"/>
              <a:buFont typeface="Arial" panose="020B0604020202020204" pitchFamily="34" charset="0"/>
              <a:buChar char="■"/>
              <a:defRPr sz="15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5385492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ire bilder med tekst">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4" name="Text Placeholder 6">
            <a:extLst>
              <a:ext uri="{FF2B5EF4-FFF2-40B4-BE49-F238E27FC236}">
                <a16:creationId xmlns:a16="http://schemas.microsoft.com/office/drawing/2014/main" id="{2E0F30A5-CA50-49C5-9E3B-23EFE9FCD2A6}"/>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6" name="Bilde 15" descr="Et bilde som inneholder tegning&#10;&#10;Automatisk generert beskrivelse">
            <a:extLst>
              <a:ext uri="{FF2B5EF4-FFF2-40B4-BE49-F238E27FC236}">
                <a16:creationId xmlns:a16="http://schemas.microsoft.com/office/drawing/2014/main" id="{B6A50FEE-309B-4D6F-8C56-81506FC4F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2" name="Platshållare för bild 8">
            <a:extLst>
              <a:ext uri="{FF2B5EF4-FFF2-40B4-BE49-F238E27FC236}">
                <a16:creationId xmlns:a16="http://schemas.microsoft.com/office/drawing/2014/main" id="{6B4B7D82-A5D8-427C-913E-788AEE18F568}"/>
              </a:ext>
            </a:extLst>
          </p:cNvPr>
          <p:cNvSpPr>
            <a:spLocks noGrp="1"/>
          </p:cNvSpPr>
          <p:nvPr>
            <p:ph type="pic" sz="quarter" idx="14" hasCustomPrompt="1"/>
          </p:nvPr>
        </p:nvSpPr>
        <p:spPr>
          <a:xfrm>
            <a:off x="2663642" y="1742555"/>
            <a:ext cx="1713485" cy="1729978"/>
          </a:xfrm>
          <a:prstGeom prst="rect">
            <a:avLst/>
          </a:prstGeom>
        </p:spPr>
        <p:txBody>
          <a:bodyPr/>
          <a:lstStyle>
            <a:lvl1pPr marL="5953" indent="0">
              <a:buNone/>
              <a:defRPr sz="750">
                <a:latin typeface="+mn-lt"/>
              </a:defRPr>
            </a:lvl1pPr>
          </a:lstStyle>
          <a:p>
            <a:r>
              <a:rPr lang="en-GB" noProof="0"/>
              <a:t>Click to add an icon</a:t>
            </a:r>
          </a:p>
        </p:txBody>
      </p:sp>
      <p:sp>
        <p:nvSpPr>
          <p:cNvPr id="17" name="Platshållare för bild 8">
            <a:extLst>
              <a:ext uri="{FF2B5EF4-FFF2-40B4-BE49-F238E27FC236}">
                <a16:creationId xmlns:a16="http://schemas.microsoft.com/office/drawing/2014/main" id="{89519FE2-E1D7-4571-A621-38B1DB33BC4B}"/>
              </a:ext>
            </a:extLst>
          </p:cNvPr>
          <p:cNvSpPr>
            <a:spLocks noGrp="1"/>
          </p:cNvSpPr>
          <p:nvPr>
            <p:ph type="pic" sz="quarter" idx="15" hasCustomPrompt="1"/>
          </p:nvPr>
        </p:nvSpPr>
        <p:spPr>
          <a:xfrm>
            <a:off x="566853" y="1742555"/>
            <a:ext cx="1713485" cy="1729978"/>
          </a:xfrm>
          <a:prstGeom prst="rect">
            <a:avLst/>
          </a:prstGeom>
        </p:spPr>
        <p:txBody>
          <a:bodyPr/>
          <a:lstStyle>
            <a:lvl1pPr marL="5953" indent="0">
              <a:buNone/>
              <a:defRPr sz="750">
                <a:latin typeface="+mn-lt"/>
              </a:defRPr>
            </a:lvl1pPr>
          </a:lstStyle>
          <a:p>
            <a:r>
              <a:rPr lang="en-GB" noProof="0"/>
              <a:t>Click to add an icon</a:t>
            </a:r>
          </a:p>
        </p:txBody>
      </p:sp>
      <p:sp>
        <p:nvSpPr>
          <p:cNvPr id="18" name="Platshållare för bild 8">
            <a:extLst>
              <a:ext uri="{FF2B5EF4-FFF2-40B4-BE49-F238E27FC236}">
                <a16:creationId xmlns:a16="http://schemas.microsoft.com/office/drawing/2014/main" id="{9D4E3697-C3A5-4666-8925-925540144BA6}"/>
              </a:ext>
            </a:extLst>
          </p:cNvPr>
          <p:cNvSpPr>
            <a:spLocks noGrp="1"/>
          </p:cNvSpPr>
          <p:nvPr>
            <p:ph type="pic" sz="quarter" idx="16" hasCustomPrompt="1"/>
          </p:nvPr>
        </p:nvSpPr>
        <p:spPr>
          <a:xfrm>
            <a:off x="4764139" y="1742555"/>
            <a:ext cx="1713485" cy="1729978"/>
          </a:xfrm>
          <a:prstGeom prst="rect">
            <a:avLst/>
          </a:prstGeom>
        </p:spPr>
        <p:txBody>
          <a:bodyPr/>
          <a:lstStyle>
            <a:lvl1pPr marL="5953" indent="0">
              <a:buNone/>
              <a:defRPr sz="750">
                <a:latin typeface="+mn-lt"/>
              </a:defRPr>
            </a:lvl1pPr>
          </a:lstStyle>
          <a:p>
            <a:r>
              <a:rPr lang="en-GB" noProof="0"/>
              <a:t>Click to add an icon</a:t>
            </a:r>
          </a:p>
        </p:txBody>
      </p:sp>
      <p:sp>
        <p:nvSpPr>
          <p:cNvPr id="20" name="Platshållare för bild 8">
            <a:extLst>
              <a:ext uri="{FF2B5EF4-FFF2-40B4-BE49-F238E27FC236}">
                <a16:creationId xmlns:a16="http://schemas.microsoft.com/office/drawing/2014/main" id="{DD4D26E7-00A6-4955-BFDF-6F4A26609681}"/>
              </a:ext>
            </a:extLst>
          </p:cNvPr>
          <p:cNvSpPr>
            <a:spLocks noGrp="1"/>
          </p:cNvSpPr>
          <p:nvPr>
            <p:ph type="pic" sz="quarter" idx="17" hasCustomPrompt="1"/>
          </p:nvPr>
        </p:nvSpPr>
        <p:spPr>
          <a:xfrm>
            <a:off x="6859015" y="1742555"/>
            <a:ext cx="1713485" cy="1729978"/>
          </a:xfrm>
          <a:prstGeom prst="rect">
            <a:avLst/>
          </a:prstGeom>
        </p:spPr>
        <p:txBody>
          <a:bodyPr/>
          <a:lstStyle>
            <a:lvl1pPr marL="5953" indent="0">
              <a:buNone/>
              <a:defRPr sz="750">
                <a:latin typeface="+mn-lt"/>
              </a:defRPr>
            </a:lvl1pPr>
          </a:lstStyle>
          <a:p>
            <a:r>
              <a:rPr lang="en-GB" noProof="0"/>
              <a:t>Click to add an icon</a:t>
            </a:r>
          </a:p>
        </p:txBody>
      </p:sp>
      <p:sp>
        <p:nvSpPr>
          <p:cNvPr id="23" name="Text Placeholder 8">
            <a:extLst>
              <a:ext uri="{FF2B5EF4-FFF2-40B4-BE49-F238E27FC236}">
                <a16:creationId xmlns:a16="http://schemas.microsoft.com/office/drawing/2014/main" id="{3D0298B0-E168-4723-85AD-B4DA25B2E401}"/>
              </a:ext>
            </a:extLst>
          </p:cNvPr>
          <p:cNvSpPr>
            <a:spLocks noGrp="1"/>
          </p:cNvSpPr>
          <p:nvPr>
            <p:ph type="body" sz="quarter" idx="18" hasCustomPrompt="1"/>
          </p:nvPr>
        </p:nvSpPr>
        <p:spPr>
          <a:xfrm>
            <a:off x="567564" y="3592715"/>
            <a:ext cx="1712774" cy="458463"/>
          </a:xfrm>
          <a:prstGeom prst="rect">
            <a:avLst/>
          </a:prstGeom>
        </p:spPr>
        <p:txBody>
          <a:bodyPr>
            <a:normAutofit/>
          </a:bodyPr>
          <a:lstStyle>
            <a:lvl1pPr marL="0" indent="0" algn="ctr">
              <a:lnSpc>
                <a:spcPct val="118000"/>
              </a:lnSpc>
              <a:spcBef>
                <a:spcPts val="300"/>
              </a:spcBef>
              <a:buNone/>
              <a:defRPr sz="1050" spc="60" baseline="0">
                <a:solidFill>
                  <a:schemeClr val="tx1"/>
                </a:solidFill>
                <a:latin typeface="+mn-lt"/>
              </a:defRPr>
            </a:lvl1pPr>
            <a:lvl2pPr marL="167879" indent="0">
              <a:lnSpc>
                <a:spcPct val="118000"/>
              </a:lnSpc>
              <a:spcBef>
                <a:spcPts val="300"/>
              </a:spcBef>
              <a:buNone/>
              <a:tabLst/>
              <a:defRPr sz="900" spc="-23" baseline="0">
                <a:solidFill>
                  <a:schemeClr val="tx1"/>
                </a:solidFill>
              </a:defRPr>
            </a:lvl2pPr>
            <a:lvl3pPr marL="301228" indent="0">
              <a:lnSpc>
                <a:spcPct val="118000"/>
              </a:lnSpc>
              <a:spcBef>
                <a:spcPts val="300"/>
              </a:spcBef>
              <a:buNone/>
              <a:tabLst/>
              <a:defRPr sz="900" spc="-23" baseline="0">
                <a:solidFill>
                  <a:schemeClr val="tx1"/>
                </a:solidFill>
              </a:defRPr>
            </a:lvl3pPr>
            <a:lvl4pPr marL="433388" indent="0">
              <a:lnSpc>
                <a:spcPct val="118000"/>
              </a:lnSpc>
              <a:spcBef>
                <a:spcPts val="300"/>
              </a:spcBef>
              <a:buNone/>
              <a:tabLst/>
              <a:defRPr sz="900" spc="-23" baseline="0">
                <a:solidFill>
                  <a:schemeClr val="tx1"/>
                </a:solidFill>
              </a:defRPr>
            </a:lvl4pPr>
            <a:lvl5pPr marL="566738" indent="0">
              <a:lnSpc>
                <a:spcPct val="118000"/>
              </a:lnSpc>
              <a:spcBef>
                <a:spcPts val="300"/>
              </a:spcBef>
              <a:buNone/>
              <a:tabLst/>
              <a:defRPr sz="900" spc="-23" baseline="0">
                <a:solidFill>
                  <a:schemeClr val="tx1"/>
                </a:solidFill>
              </a:defRPr>
            </a:lvl5pPr>
          </a:lstStyle>
          <a:p>
            <a:pPr lvl="0"/>
            <a:r>
              <a:rPr lang="en-GB" noProof="0"/>
              <a:t>Click to add text</a:t>
            </a:r>
          </a:p>
        </p:txBody>
      </p:sp>
      <p:sp>
        <p:nvSpPr>
          <p:cNvPr id="24" name="Text Placeholder 8">
            <a:extLst>
              <a:ext uri="{FF2B5EF4-FFF2-40B4-BE49-F238E27FC236}">
                <a16:creationId xmlns:a16="http://schemas.microsoft.com/office/drawing/2014/main" id="{5A05ACC9-930E-456B-933B-4171174D8F3D}"/>
              </a:ext>
            </a:extLst>
          </p:cNvPr>
          <p:cNvSpPr>
            <a:spLocks noGrp="1"/>
          </p:cNvSpPr>
          <p:nvPr>
            <p:ph type="body" sz="quarter" idx="19" hasCustomPrompt="1"/>
          </p:nvPr>
        </p:nvSpPr>
        <p:spPr>
          <a:xfrm>
            <a:off x="2663642" y="3592715"/>
            <a:ext cx="1719049" cy="458463"/>
          </a:xfrm>
          <a:prstGeom prst="rect">
            <a:avLst/>
          </a:prstGeom>
        </p:spPr>
        <p:txBody>
          <a:bodyPr>
            <a:normAutofit/>
          </a:bodyPr>
          <a:lstStyle>
            <a:lvl1pPr marL="0" indent="0" algn="ctr">
              <a:lnSpc>
                <a:spcPct val="118000"/>
              </a:lnSpc>
              <a:spcBef>
                <a:spcPts val="300"/>
              </a:spcBef>
              <a:buNone/>
              <a:defRPr sz="1050" spc="60" baseline="0">
                <a:solidFill>
                  <a:schemeClr val="tx1"/>
                </a:solidFill>
                <a:latin typeface="+mn-lt"/>
              </a:defRPr>
            </a:lvl1pPr>
            <a:lvl2pPr marL="167879" indent="0">
              <a:lnSpc>
                <a:spcPct val="118000"/>
              </a:lnSpc>
              <a:spcBef>
                <a:spcPts val="300"/>
              </a:spcBef>
              <a:buNone/>
              <a:tabLst/>
              <a:defRPr sz="900" spc="-23" baseline="0">
                <a:solidFill>
                  <a:schemeClr val="tx1"/>
                </a:solidFill>
              </a:defRPr>
            </a:lvl2pPr>
            <a:lvl3pPr marL="301228" indent="0">
              <a:lnSpc>
                <a:spcPct val="118000"/>
              </a:lnSpc>
              <a:spcBef>
                <a:spcPts val="300"/>
              </a:spcBef>
              <a:buNone/>
              <a:tabLst/>
              <a:defRPr sz="900" spc="-23" baseline="0">
                <a:solidFill>
                  <a:schemeClr val="tx1"/>
                </a:solidFill>
              </a:defRPr>
            </a:lvl3pPr>
            <a:lvl4pPr marL="433388" indent="0">
              <a:lnSpc>
                <a:spcPct val="118000"/>
              </a:lnSpc>
              <a:spcBef>
                <a:spcPts val="300"/>
              </a:spcBef>
              <a:buNone/>
              <a:tabLst/>
              <a:defRPr sz="900" spc="-23" baseline="0">
                <a:solidFill>
                  <a:schemeClr val="tx1"/>
                </a:solidFill>
              </a:defRPr>
            </a:lvl4pPr>
            <a:lvl5pPr marL="566738" indent="0">
              <a:lnSpc>
                <a:spcPct val="118000"/>
              </a:lnSpc>
              <a:spcBef>
                <a:spcPts val="300"/>
              </a:spcBef>
              <a:buNone/>
              <a:tabLst/>
              <a:defRPr sz="900" spc="-23" baseline="0">
                <a:solidFill>
                  <a:schemeClr val="tx1"/>
                </a:solidFill>
              </a:defRPr>
            </a:lvl5pPr>
          </a:lstStyle>
          <a:p>
            <a:pPr lvl="0"/>
            <a:r>
              <a:rPr lang="en-GB" noProof="0"/>
              <a:t>Click to add text</a:t>
            </a:r>
          </a:p>
        </p:txBody>
      </p:sp>
      <p:sp>
        <p:nvSpPr>
          <p:cNvPr id="25" name="Text Placeholder 8">
            <a:extLst>
              <a:ext uri="{FF2B5EF4-FFF2-40B4-BE49-F238E27FC236}">
                <a16:creationId xmlns:a16="http://schemas.microsoft.com/office/drawing/2014/main" id="{3B1F89A4-0324-4FCF-AF39-114FDE1C4192}"/>
              </a:ext>
            </a:extLst>
          </p:cNvPr>
          <p:cNvSpPr>
            <a:spLocks noGrp="1"/>
          </p:cNvSpPr>
          <p:nvPr>
            <p:ph type="body" sz="quarter" idx="20" hasCustomPrompt="1"/>
          </p:nvPr>
        </p:nvSpPr>
        <p:spPr>
          <a:xfrm>
            <a:off x="4766013" y="3592715"/>
            <a:ext cx="1711612" cy="458463"/>
          </a:xfrm>
          <a:prstGeom prst="rect">
            <a:avLst/>
          </a:prstGeom>
        </p:spPr>
        <p:txBody>
          <a:bodyPr>
            <a:normAutofit/>
          </a:bodyPr>
          <a:lstStyle>
            <a:lvl1pPr marL="0" indent="0" algn="ctr">
              <a:lnSpc>
                <a:spcPct val="118000"/>
              </a:lnSpc>
              <a:spcBef>
                <a:spcPts val="300"/>
              </a:spcBef>
              <a:buNone/>
              <a:defRPr sz="1050" spc="60" baseline="0">
                <a:solidFill>
                  <a:schemeClr val="tx1"/>
                </a:solidFill>
                <a:latin typeface="+mn-lt"/>
              </a:defRPr>
            </a:lvl1pPr>
            <a:lvl2pPr marL="167879" indent="0">
              <a:lnSpc>
                <a:spcPct val="118000"/>
              </a:lnSpc>
              <a:spcBef>
                <a:spcPts val="300"/>
              </a:spcBef>
              <a:buNone/>
              <a:tabLst/>
              <a:defRPr sz="900" spc="-23" baseline="0">
                <a:solidFill>
                  <a:schemeClr val="tx1"/>
                </a:solidFill>
              </a:defRPr>
            </a:lvl2pPr>
            <a:lvl3pPr marL="301228" indent="0">
              <a:lnSpc>
                <a:spcPct val="118000"/>
              </a:lnSpc>
              <a:spcBef>
                <a:spcPts val="300"/>
              </a:spcBef>
              <a:buNone/>
              <a:tabLst/>
              <a:defRPr sz="900" spc="-23" baseline="0">
                <a:solidFill>
                  <a:schemeClr val="tx1"/>
                </a:solidFill>
              </a:defRPr>
            </a:lvl3pPr>
            <a:lvl4pPr marL="433388" indent="0">
              <a:lnSpc>
                <a:spcPct val="118000"/>
              </a:lnSpc>
              <a:spcBef>
                <a:spcPts val="300"/>
              </a:spcBef>
              <a:buNone/>
              <a:tabLst/>
              <a:defRPr sz="900" spc="-23" baseline="0">
                <a:solidFill>
                  <a:schemeClr val="tx1"/>
                </a:solidFill>
              </a:defRPr>
            </a:lvl4pPr>
            <a:lvl5pPr marL="566738" indent="0">
              <a:lnSpc>
                <a:spcPct val="118000"/>
              </a:lnSpc>
              <a:spcBef>
                <a:spcPts val="300"/>
              </a:spcBef>
              <a:buNone/>
              <a:tabLst/>
              <a:defRPr sz="900" spc="-23" baseline="0">
                <a:solidFill>
                  <a:schemeClr val="tx1"/>
                </a:solidFill>
              </a:defRPr>
            </a:lvl5pPr>
          </a:lstStyle>
          <a:p>
            <a:pPr lvl="0"/>
            <a:r>
              <a:rPr lang="en-GB" noProof="0"/>
              <a:t>Click to add text</a:t>
            </a:r>
          </a:p>
        </p:txBody>
      </p:sp>
      <p:sp>
        <p:nvSpPr>
          <p:cNvPr id="26" name="Text Placeholder 8">
            <a:extLst>
              <a:ext uri="{FF2B5EF4-FFF2-40B4-BE49-F238E27FC236}">
                <a16:creationId xmlns:a16="http://schemas.microsoft.com/office/drawing/2014/main" id="{D1A7A4E8-073C-4034-8A89-3CDB7B150FE8}"/>
              </a:ext>
            </a:extLst>
          </p:cNvPr>
          <p:cNvSpPr>
            <a:spLocks noGrp="1"/>
          </p:cNvSpPr>
          <p:nvPr>
            <p:ph type="body" sz="quarter" idx="21" hasCustomPrompt="1"/>
          </p:nvPr>
        </p:nvSpPr>
        <p:spPr>
          <a:xfrm>
            <a:off x="6857140" y="3592715"/>
            <a:ext cx="1715360" cy="458463"/>
          </a:xfrm>
          <a:prstGeom prst="rect">
            <a:avLst/>
          </a:prstGeom>
        </p:spPr>
        <p:txBody>
          <a:bodyPr>
            <a:normAutofit/>
          </a:bodyPr>
          <a:lstStyle>
            <a:lvl1pPr marL="0" indent="0" algn="ctr">
              <a:lnSpc>
                <a:spcPct val="118000"/>
              </a:lnSpc>
              <a:spcBef>
                <a:spcPts val="300"/>
              </a:spcBef>
              <a:buNone/>
              <a:defRPr sz="1050" spc="60" baseline="0">
                <a:solidFill>
                  <a:schemeClr val="tx1"/>
                </a:solidFill>
                <a:latin typeface="+mn-lt"/>
              </a:defRPr>
            </a:lvl1pPr>
            <a:lvl2pPr marL="167879" indent="0">
              <a:lnSpc>
                <a:spcPct val="118000"/>
              </a:lnSpc>
              <a:spcBef>
                <a:spcPts val="300"/>
              </a:spcBef>
              <a:buNone/>
              <a:tabLst/>
              <a:defRPr sz="900" spc="-23" baseline="0">
                <a:solidFill>
                  <a:schemeClr val="tx1"/>
                </a:solidFill>
              </a:defRPr>
            </a:lvl2pPr>
            <a:lvl3pPr marL="301228" indent="0">
              <a:lnSpc>
                <a:spcPct val="118000"/>
              </a:lnSpc>
              <a:spcBef>
                <a:spcPts val="300"/>
              </a:spcBef>
              <a:buNone/>
              <a:tabLst/>
              <a:defRPr sz="900" spc="-23" baseline="0">
                <a:solidFill>
                  <a:schemeClr val="tx1"/>
                </a:solidFill>
              </a:defRPr>
            </a:lvl3pPr>
            <a:lvl4pPr marL="433388" indent="0">
              <a:lnSpc>
                <a:spcPct val="118000"/>
              </a:lnSpc>
              <a:spcBef>
                <a:spcPts val="300"/>
              </a:spcBef>
              <a:buNone/>
              <a:tabLst/>
              <a:defRPr sz="900" spc="-23" baseline="0">
                <a:solidFill>
                  <a:schemeClr val="tx1"/>
                </a:solidFill>
              </a:defRPr>
            </a:lvl4pPr>
            <a:lvl5pPr marL="566738" indent="0">
              <a:lnSpc>
                <a:spcPct val="118000"/>
              </a:lnSpc>
              <a:spcBef>
                <a:spcPts val="300"/>
              </a:spcBef>
              <a:buNone/>
              <a:tabLst/>
              <a:defRPr sz="900" spc="-23" baseline="0">
                <a:solidFill>
                  <a:schemeClr val="tx1"/>
                </a:solidFill>
              </a:defRPr>
            </a:lvl5pPr>
          </a:lstStyle>
          <a:p>
            <a:pPr lvl="0"/>
            <a:r>
              <a:rPr lang="en-GB" noProof="0"/>
              <a:t>Click to add text</a:t>
            </a:r>
          </a:p>
        </p:txBody>
      </p:sp>
      <p:sp>
        <p:nvSpPr>
          <p:cNvPr id="2" name="TekstSylinder 1">
            <a:extLst>
              <a:ext uri="{FF2B5EF4-FFF2-40B4-BE49-F238E27FC236}">
                <a16:creationId xmlns:a16="http://schemas.microsoft.com/office/drawing/2014/main" id="{16C10037-3921-4BC0-A0A4-1113EFD2EC8C}"/>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Tree>
    <p:extLst>
      <p:ext uri="{BB962C8B-B14F-4D97-AF65-F5344CB8AC3E}">
        <p14:creationId xmlns:p14="http://schemas.microsoft.com/office/powerpoint/2010/main" val="30315670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re tekstspalter">
    <p:spTree>
      <p:nvGrpSpPr>
        <p:cNvPr id="1" name=""/>
        <p:cNvGrpSpPr/>
        <p:nvPr/>
      </p:nvGrpSpPr>
      <p:grpSpPr>
        <a:xfrm>
          <a:off x="0" y="0"/>
          <a:ext cx="0" cy="0"/>
          <a:chOff x="0" y="0"/>
          <a:chExt cx="0" cy="0"/>
        </a:xfrm>
      </p:grpSpPr>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14" name="Text Placeholder 6">
            <a:extLst>
              <a:ext uri="{FF2B5EF4-FFF2-40B4-BE49-F238E27FC236}">
                <a16:creationId xmlns:a16="http://schemas.microsoft.com/office/drawing/2014/main" id="{2E0F30A5-CA50-49C5-9E3B-23EFE9FCD2A6}"/>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16" name="Bilde 15" descr="Et bilde som inneholder tegning&#10;&#10;Automatisk generert beskrivelse">
            <a:extLst>
              <a:ext uri="{FF2B5EF4-FFF2-40B4-BE49-F238E27FC236}">
                <a16:creationId xmlns:a16="http://schemas.microsoft.com/office/drawing/2014/main" id="{B6A50FEE-309B-4D6F-8C56-81506FC4F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2" name="TekstSylinder 1">
            <a:extLst>
              <a:ext uri="{FF2B5EF4-FFF2-40B4-BE49-F238E27FC236}">
                <a16:creationId xmlns:a16="http://schemas.microsoft.com/office/drawing/2014/main" id="{AD77EB79-8743-4876-8E13-23C0F861E58E}"/>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
        <p:nvSpPr>
          <p:cNvPr id="10" name="Plassholder for innhold 2">
            <a:extLst>
              <a:ext uri="{FF2B5EF4-FFF2-40B4-BE49-F238E27FC236}">
                <a16:creationId xmlns:a16="http://schemas.microsoft.com/office/drawing/2014/main" id="{191B9173-5B50-4F08-B1C1-E070CDF56860}"/>
              </a:ext>
            </a:extLst>
          </p:cNvPr>
          <p:cNvSpPr>
            <a:spLocks noGrp="1"/>
          </p:cNvSpPr>
          <p:nvPr>
            <p:ph sz="half" idx="1"/>
          </p:nvPr>
        </p:nvSpPr>
        <p:spPr>
          <a:xfrm>
            <a:off x="572513" y="1067192"/>
            <a:ext cx="1809000" cy="3601538"/>
          </a:xfrm>
        </p:spPr>
        <p:txBody>
          <a:bodyPr lIns="0">
            <a:normAutofit/>
          </a:bodyPr>
          <a:lstStyle>
            <a:lvl1pPr marL="271463" indent="-271463">
              <a:buClr>
                <a:schemeClr val="tx2"/>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innhold 2">
            <a:extLst>
              <a:ext uri="{FF2B5EF4-FFF2-40B4-BE49-F238E27FC236}">
                <a16:creationId xmlns:a16="http://schemas.microsoft.com/office/drawing/2014/main" id="{7A2E4055-F2C3-4E98-9841-5A05708933D8}"/>
              </a:ext>
            </a:extLst>
          </p:cNvPr>
          <p:cNvSpPr>
            <a:spLocks noGrp="1"/>
          </p:cNvSpPr>
          <p:nvPr>
            <p:ph sz="half" idx="22"/>
          </p:nvPr>
        </p:nvSpPr>
        <p:spPr>
          <a:xfrm>
            <a:off x="2624167" y="1067192"/>
            <a:ext cx="1809000" cy="3601538"/>
          </a:xfrm>
        </p:spPr>
        <p:txBody>
          <a:bodyPr lIns="0">
            <a:normAutofit/>
          </a:bodyPr>
          <a:lstStyle>
            <a:lvl1pPr marL="271463" indent="-271463">
              <a:buClr>
                <a:schemeClr val="tx2"/>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5" name="Plassholder for innhold 2">
            <a:extLst>
              <a:ext uri="{FF2B5EF4-FFF2-40B4-BE49-F238E27FC236}">
                <a16:creationId xmlns:a16="http://schemas.microsoft.com/office/drawing/2014/main" id="{15905CB2-26C5-4D6B-93F4-B61D9697995D}"/>
              </a:ext>
            </a:extLst>
          </p:cNvPr>
          <p:cNvSpPr>
            <a:spLocks noGrp="1"/>
          </p:cNvSpPr>
          <p:nvPr>
            <p:ph sz="half" idx="23"/>
          </p:nvPr>
        </p:nvSpPr>
        <p:spPr>
          <a:xfrm>
            <a:off x="4710833" y="1059656"/>
            <a:ext cx="1809000" cy="3601538"/>
          </a:xfrm>
        </p:spPr>
        <p:txBody>
          <a:bodyPr lIns="0">
            <a:normAutofit/>
          </a:bodyPr>
          <a:lstStyle>
            <a:lvl1pPr marL="271463" indent="-271463">
              <a:buClr>
                <a:schemeClr val="tx2"/>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7" name="Plassholder for innhold 2">
            <a:extLst>
              <a:ext uri="{FF2B5EF4-FFF2-40B4-BE49-F238E27FC236}">
                <a16:creationId xmlns:a16="http://schemas.microsoft.com/office/drawing/2014/main" id="{FDF42647-5E3E-4F62-8DCA-4A3CA3432401}"/>
              </a:ext>
            </a:extLst>
          </p:cNvPr>
          <p:cNvSpPr>
            <a:spLocks noGrp="1"/>
          </p:cNvSpPr>
          <p:nvPr>
            <p:ph sz="half" idx="24"/>
          </p:nvPr>
        </p:nvSpPr>
        <p:spPr>
          <a:xfrm>
            <a:off x="6762487" y="1059656"/>
            <a:ext cx="1809000" cy="3601538"/>
          </a:xfrm>
        </p:spPr>
        <p:txBody>
          <a:bodyPr lIns="0">
            <a:normAutofit/>
          </a:bodyPr>
          <a:lstStyle>
            <a:lvl1pPr marL="271463" indent="-271463">
              <a:buClr>
                <a:schemeClr val="tx2"/>
              </a:buClr>
              <a:buSzPct val="130000"/>
              <a:buFont typeface="Arial" panose="020B0604020202020204" pitchFamily="34" charset="0"/>
              <a:buChar char="■"/>
              <a:defRPr sz="1200"/>
            </a:lvl1pPr>
            <a:lvl2pPr marL="407194" indent="-135731">
              <a:buFont typeface="Calibri" panose="020F0502020204030204" pitchFamily="34" charset="0"/>
              <a:buChar char="−"/>
              <a:defRPr sz="1200"/>
            </a:lvl2pPr>
            <a:lvl3pPr marL="534591" indent="-127397">
              <a:defRPr sz="1200"/>
            </a:lvl3pPr>
            <a:lvl4pPr marL="670322" indent="-135731">
              <a:buFont typeface="Arial" panose="020B0604020202020204" pitchFamily="34" charset="0"/>
              <a:buChar char="▪"/>
              <a:defRPr sz="1200"/>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24420084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tekstbokser og bilder">
    <p:spTree>
      <p:nvGrpSpPr>
        <p:cNvPr id="1" name=""/>
        <p:cNvGrpSpPr/>
        <p:nvPr/>
      </p:nvGrpSpPr>
      <p:grpSpPr>
        <a:xfrm>
          <a:off x="0" y="0"/>
          <a:ext cx="0" cy="0"/>
          <a:chOff x="0" y="0"/>
          <a:chExt cx="0" cy="0"/>
        </a:xfrm>
      </p:grpSpPr>
      <p:sp>
        <p:nvSpPr>
          <p:cNvPr id="28" name="Text Placeholder 6">
            <a:extLst>
              <a:ext uri="{FF2B5EF4-FFF2-40B4-BE49-F238E27FC236}">
                <a16:creationId xmlns:a16="http://schemas.microsoft.com/office/drawing/2014/main" id="{67887952-9F58-441B-8468-DB355939FBC4}"/>
              </a:ext>
            </a:extLst>
          </p:cNvPr>
          <p:cNvSpPr>
            <a:spLocks noGrp="1"/>
          </p:cNvSpPr>
          <p:nvPr>
            <p:ph type="body" sz="quarter" idx="25" hasCustomPrompt="1"/>
          </p:nvPr>
        </p:nvSpPr>
        <p:spPr>
          <a:xfrm>
            <a:off x="263889" y="3111067"/>
            <a:ext cx="1823751" cy="255825"/>
          </a:xfrm>
          <a:prstGeom prst="rect">
            <a:avLst/>
          </a:prstGeom>
        </p:spPr>
        <p:txBody>
          <a:bodyPr lIns="0" rIns="0" anchor="b">
            <a:noAutofit/>
          </a:bodyPr>
          <a:lstStyle>
            <a:lvl1pPr marL="0" indent="0">
              <a:spcBef>
                <a:spcPts val="0"/>
              </a:spcBef>
              <a:spcAft>
                <a:spcPts val="0"/>
              </a:spcAft>
              <a:buNone/>
              <a:defRPr sz="1050" b="1" cap="none" spc="23" baseline="0">
                <a:solidFill>
                  <a:schemeClr val="tx1"/>
                </a:solidFill>
              </a:defRPr>
            </a:lvl1pPr>
            <a:lvl5pPr>
              <a:defRPr>
                <a:solidFill>
                  <a:schemeClr val="bg1"/>
                </a:solidFill>
              </a:defRPr>
            </a:lvl5pPr>
          </a:lstStyle>
          <a:p>
            <a:pPr lvl="0"/>
            <a:r>
              <a:rPr lang="nb-NO" noProof="0"/>
              <a:t>Overskrift</a:t>
            </a:r>
          </a:p>
        </p:txBody>
      </p:sp>
      <p:sp>
        <p:nvSpPr>
          <p:cNvPr id="9" name="Picture Placeholder 8">
            <a:extLst>
              <a:ext uri="{FF2B5EF4-FFF2-40B4-BE49-F238E27FC236}">
                <a16:creationId xmlns:a16="http://schemas.microsoft.com/office/drawing/2014/main" id="{406C2A58-2EDD-40D8-AFD7-5FD18C644B78}"/>
              </a:ext>
            </a:extLst>
          </p:cNvPr>
          <p:cNvSpPr>
            <a:spLocks noGrp="1"/>
          </p:cNvSpPr>
          <p:nvPr>
            <p:ph type="pic" sz="quarter" idx="13" hasCustomPrompt="1"/>
          </p:nvPr>
        </p:nvSpPr>
        <p:spPr>
          <a:xfrm>
            <a:off x="2286000" y="2568113"/>
            <a:ext cx="2283374" cy="2571750"/>
          </a:xfrm>
          <a:prstGeom prst="rect">
            <a:avLst/>
          </a:prstGeom>
          <a:solidFill>
            <a:srgbClr val="C1DAF3"/>
          </a:solidFill>
          <a:ln>
            <a:solidFill>
              <a:schemeClr val="tx2"/>
            </a:solidFill>
          </a:ln>
        </p:spPr>
        <p:txBody>
          <a:bodyPr/>
          <a:lstStyle>
            <a:lvl1pPr marL="0" indent="0">
              <a:buNone/>
              <a:defRPr sz="750"/>
            </a:lvl1pPr>
          </a:lstStyle>
          <a:p>
            <a:r>
              <a:rPr lang="en-GB" noProof="0"/>
              <a:t>Click on icon to add an image</a:t>
            </a:r>
          </a:p>
        </p:txBody>
      </p:sp>
      <p:sp>
        <p:nvSpPr>
          <p:cNvPr id="12" name="Picture Placeholder 8">
            <a:extLst>
              <a:ext uri="{FF2B5EF4-FFF2-40B4-BE49-F238E27FC236}">
                <a16:creationId xmlns:a16="http://schemas.microsoft.com/office/drawing/2014/main" id="{59BBAAEA-674E-40DB-BD2B-670EDCC2959B}"/>
              </a:ext>
            </a:extLst>
          </p:cNvPr>
          <p:cNvSpPr>
            <a:spLocks noGrp="1"/>
          </p:cNvSpPr>
          <p:nvPr>
            <p:ph type="pic" sz="quarter" idx="16" hasCustomPrompt="1"/>
          </p:nvPr>
        </p:nvSpPr>
        <p:spPr>
          <a:xfrm>
            <a:off x="6852989" y="2568113"/>
            <a:ext cx="2297360" cy="2571750"/>
          </a:xfrm>
          <a:prstGeom prst="rect">
            <a:avLst/>
          </a:prstGeom>
          <a:solidFill>
            <a:srgbClr val="C1DAF3"/>
          </a:solidFill>
          <a:ln>
            <a:solidFill>
              <a:schemeClr val="tx2"/>
            </a:solidFill>
          </a:ln>
        </p:spPr>
        <p:txBody>
          <a:bodyPr/>
          <a:lstStyle>
            <a:lvl1pPr marL="0" indent="0">
              <a:buNone/>
              <a:defRPr sz="750"/>
            </a:lvl1pPr>
          </a:lstStyle>
          <a:p>
            <a:r>
              <a:rPr lang="en-GB" noProof="0"/>
              <a:t>Click on icon to add an image</a:t>
            </a:r>
          </a:p>
        </p:txBody>
      </p:sp>
      <p:sp>
        <p:nvSpPr>
          <p:cNvPr id="24" name="Platshållare för text 7">
            <a:extLst>
              <a:ext uri="{FF2B5EF4-FFF2-40B4-BE49-F238E27FC236}">
                <a16:creationId xmlns:a16="http://schemas.microsoft.com/office/drawing/2014/main" id="{1EA55394-10BD-904F-A822-C9A3D10EF29C}"/>
              </a:ext>
            </a:extLst>
          </p:cNvPr>
          <p:cNvSpPr>
            <a:spLocks noGrp="1" noChangeAspect="1"/>
          </p:cNvSpPr>
          <p:nvPr>
            <p:ph type="body" sz="quarter" idx="20" hasCustomPrompt="1"/>
          </p:nvPr>
        </p:nvSpPr>
        <p:spPr>
          <a:xfrm>
            <a:off x="263889" y="3478776"/>
            <a:ext cx="1823752" cy="1014413"/>
          </a:xfrm>
        </p:spPr>
        <p:txBody>
          <a:bodyPr lIns="0" rIns="0">
            <a:noAutofit/>
          </a:bodyPr>
          <a:lstStyle>
            <a:lvl1pPr marL="0" indent="0">
              <a:buClr>
                <a:schemeClr val="bg2"/>
              </a:buClr>
              <a:buFont typeface="Arial" panose="020B0604020202020204" pitchFamily="34" charset="0"/>
              <a:buNone/>
              <a:tabLst/>
              <a:defRPr sz="1050"/>
            </a:lvl1pPr>
            <a:lvl2pPr>
              <a:defRPr sz="1200"/>
            </a:lvl2pPr>
            <a:lvl3pPr>
              <a:defRPr sz="1200"/>
            </a:lvl3pPr>
            <a:lvl4pPr>
              <a:defRPr sz="1200"/>
            </a:lvl4pPr>
            <a:lvl5pPr>
              <a:defRPr sz="1200"/>
            </a:lvl5pPr>
          </a:lstStyle>
          <a:p>
            <a:r>
              <a:rPr lang="nb-NO" noProof="0"/>
              <a:t>Klikk og skriv tekst</a:t>
            </a:r>
          </a:p>
        </p:txBody>
      </p:sp>
      <p:sp>
        <p:nvSpPr>
          <p:cNvPr id="17" name="Text Placeholder 6">
            <a:extLst>
              <a:ext uri="{FF2B5EF4-FFF2-40B4-BE49-F238E27FC236}">
                <a16:creationId xmlns:a16="http://schemas.microsoft.com/office/drawing/2014/main" id="{7FC95FFB-3611-4BBD-8696-EF14668C8B7B}"/>
              </a:ext>
            </a:extLst>
          </p:cNvPr>
          <p:cNvSpPr>
            <a:spLocks noGrp="1"/>
          </p:cNvSpPr>
          <p:nvPr>
            <p:ph type="body" sz="quarter" idx="26" hasCustomPrompt="1"/>
          </p:nvPr>
        </p:nvSpPr>
        <p:spPr>
          <a:xfrm>
            <a:off x="4799306" y="3111067"/>
            <a:ext cx="1823751" cy="255825"/>
          </a:xfrm>
          <a:prstGeom prst="rect">
            <a:avLst/>
          </a:prstGeom>
        </p:spPr>
        <p:txBody>
          <a:bodyPr anchor="b">
            <a:noAutofit/>
          </a:bodyPr>
          <a:lstStyle>
            <a:lvl1pPr marL="0" indent="0">
              <a:spcBef>
                <a:spcPts val="0"/>
              </a:spcBef>
              <a:spcAft>
                <a:spcPts val="0"/>
              </a:spcAft>
              <a:buNone/>
              <a:defRPr sz="1050" b="1" cap="none" spc="23" baseline="0">
                <a:solidFill>
                  <a:schemeClr val="tx1"/>
                </a:solidFill>
              </a:defRPr>
            </a:lvl1pPr>
            <a:lvl5pPr>
              <a:defRPr>
                <a:solidFill>
                  <a:schemeClr val="bg1"/>
                </a:solidFill>
              </a:defRPr>
            </a:lvl5pPr>
          </a:lstStyle>
          <a:p>
            <a:pPr lvl="0"/>
            <a:r>
              <a:rPr lang="nb-NO" noProof="0"/>
              <a:t>Overskrift</a:t>
            </a:r>
          </a:p>
        </p:txBody>
      </p:sp>
      <p:sp>
        <p:nvSpPr>
          <p:cNvPr id="20" name="Platshållare för text 7">
            <a:extLst>
              <a:ext uri="{FF2B5EF4-FFF2-40B4-BE49-F238E27FC236}">
                <a16:creationId xmlns:a16="http://schemas.microsoft.com/office/drawing/2014/main" id="{E0F5BC4A-FA36-4048-AC8F-D4826C0D1C06}"/>
              </a:ext>
            </a:extLst>
          </p:cNvPr>
          <p:cNvSpPr>
            <a:spLocks noGrp="1" noChangeAspect="1"/>
          </p:cNvSpPr>
          <p:nvPr>
            <p:ph type="body" sz="quarter" idx="27" hasCustomPrompt="1"/>
          </p:nvPr>
        </p:nvSpPr>
        <p:spPr>
          <a:xfrm>
            <a:off x="4799305" y="3478776"/>
            <a:ext cx="1823752" cy="1014413"/>
          </a:xfrm>
        </p:spPr>
        <p:txBody>
          <a:bodyPr lIns="0" rIns="0">
            <a:noAutofit/>
          </a:bodyPr>
          <a:lstStyle>
            <a:lvl1pPr marL="0" indent="0">
              <a:buClr>
                <a:schemeClr val="bg2"/>
              </a:buClr>
              <a:buFont typeface="Arial" panose="020B0604020202020204" pitchFamily="34" charset="0"/>
              <a:buNone/>
              <a:tabLst/>
              <a:defRPr sz="1050"/>
            </a:lvl1pPr>
            <a:lvl2pPr>
              <a:defRPr sz="1200"/>
            </a:lvl2pPr>
            <a:lvl3pPr>
              <a:defRPr sz="1200"/>
            </a:lvl3pPr>
            <a:lvl4pPr>
              <a:defRPr sz="1200"/>
            </a:lvl4pPr>
            <a:lvl5pPr>
              <a:defRPr sz="1200"/>
            </a:lvl5pPr>
          </a:lstStyle>
          <a:p>
            <a:r>
              <a:rPr lang="nb-NO" noProof="0"/>
              <a:t>Klikk og skriv tekst</a:t>
            </a:r>
          </a:p>
        </p:txBody>
      </p:sp>
      <p:sp>
        <p:nvSpPr>
          <p:cNvPr id="30" name="Picture Placeholder 8">
            <a:extLst>
              <a:ext uri="{FF2B5EF4-FFF2-40B4-BE49-F238E27FC236}">
                <a16:creationId xmlns:a16="http://schemas.microsoft.com/office/drawing/2014/main" id="{829ACD38-ABF3-41DD-A312-EFED19CCAD61}"/>
              </a:ext>
            </a:extLst>
          </p:cNvPr>
          <p:cNvSpPr>
            <a:spLocks noGrp="1"/>
          </p:cNvSpPr>
          <p:nvPr>
            <p:ph type="pic" sz="quarter" idx="15" hasCustomPrompt="1"/>
          </p:nvPr>
        </p:nvSpPr>
        <p:spPr>
          <a:xfrm>
            <a:off x="1" y="-10948"/>
            <a:ext cx="2282252" cy="2576491"/>
          </a:xfrm>
          <a:prstGeom prst="rect">
            <a:avLst/>
          </a:prstGeom>
          <a:solidFill>
            <a:srgbClr val="C1DAF3"/>
          </a:solidFill>
          <a:ln>
            <a:solidFill>
              <a:schemeClr val="tx2"/>
            </a:solidFill>
          </a:ln>
        </p:spPr>
        <p:txBody>
          <a:bodyPr/>
          <a:lstStyle>
            <a:lvl1pPr marL="0" indent="0">
              <a:buNone/>
              <a:defRPr sz="750"/>
            </a:lvl1pPr>
          </a:lstStyle>
          <a:p>
            <a:r>
              <a:rPr lang="en-GB" noProof="0"/>
              <a:t>Click on icon to add an image</a:t>
            </a:r>
          </a:p>
        </p:txBody>
      </p:sp>
      <p:sp>
        <p:nvSpPr>
          <p:cNvPr id="32" name="Picture Placeholder 8">
            <a:extLst>
              <a:ext uri="{FF2B5EF4-FFF2-40B4-BE49-F238E27FC236}">
                <a16:creationId xmlns:a16="http://schemas.microsoft.com/office/drawing/2014/main" id="{6CFF5075-8C4F-4F9F-9DF7-DED0179B5B4C}"/>
              </a:ext>
            </a:extLst>
          </p:cNvPr>
          <p:cNvSpPr>
            <a:spLocks noGrp="1"/>
          </p:cNvSpPr>
          <p:nvPr>
            <p:ph type="pic" sz="quarter" idx="14" hasCustomPrompt="1"/>
          </p:nvPr>
        </p:nvSpPr>
        <p:spPr>
          <a:xfrm>
            <a:off x="4572002" y="-10949"/>
            <a:ext cx="2280377" cy="2571750"/>
          </a:xfrm>
          <a:prstGeom prst="rect">
            <a:avLst/>
          </a:prstGeom>
          <a:solidFill>
            <a:srgbClr val="C1DAF3"/>
          </a:solidFill>
          <a:ln>
            <a:solidFill>
              <a:schemeClr val="tx2"/>
            </a:solidFill>
          </a:ln>
        </p:spPr>
        <p:txBody>
          <a:bodyPr/>
          <a:lstStyle>
            <a:lvl1pPr marL="0" indent="0">
              <a:buNone/>
              <a:defRPr sz="750"/>
            </a:lvl1pPr>
          </a:lstStyle>
          <a:p>
            <a:r>
              <a:rPr lang="en-GB" noProof="0"/>
              <a:t>Click on icon to add an image</a:t>
            </a:r>
          </a:p>
        </p:txBody>
      </p:sp>
      <p:sp>
        <p:nvSpPr>
          <p:cNvPr id="34" name="Text Placeholder 6">
            <a:extLst>
              <a:ext uri="{FF2B5EF4-FFF2-40B4-BE49-F238E27FC236}">
                <a16:creationId xmlns:a16="http://schemas.microsoft.com/office/drawing/2014/main" id="{3D7B2AEC-AEFA-4751-88D8-E782BE9E8357}"/>
              </a:ext>
            </a:extLst>
          </p:cNvPr>
          <p:cNvSpPr>
            <a:spLocks noGrp="1"/>
          </p:cNvSpPr>
          <p:nvPr>
            <p:ph type="body" sz="quarter" idx="28" hasCustomPrompt="1"/>
          </p:nvPr>
        </p:nvSpPr>
        <p:spPr>
          <a:xfrm>
            <a:off x="2486659" y="517413"/>
            <a:ext cx="1823751" cy="255825"/>
          </a:xfrm>
          <a:prstGeom prst="rect">
            <a:avLst/>
          </a:prstGeom>
        </p:spPr>
        <p:txBody>
          <a:bodyPr lIns="0" rIns="0" anchor="b">
            <a:noAutofit/>
          </a:bodyPr>
          <a:lstStyle>
            <a:lvl1pPr marL="0" indent="0">
              <a:spcBef>
                <a:spcPts val="0"/>
              </a:spcBef>
              <a:spcAft>
                <a:spcPts val="0"/>
              </a:spcAft>
              <a:buNone/>
              <a:defRPr sz="1050" b="1" cap="none" spc="23" baseline="0">
                <a:solidFill>
                  <a:schemeClr val="tx1"/>
                </a:solidFill>
              </a:defRPr>
            </a:lvl1pPr>
            <a:lvl5pPr>
              <a:defRPr>
                <a:solidFill>
                  <a:schemeClr val="bg1"/>
                </a:solidFill>
              </a:defRPr>
            </a:lvl5pPr>
          </a:lstStyle>
          <a:p>
            <a:pPr lvl="0"/>
            <a:r>
              <a:rPr lang="nb-NO" noProof="0"/>
              <a:t>Overskrift</a:t>
            </a:r>
          </a:p>
        </p:txBody>
      </p:sp>
      <p:sp>
        <p:nvSpPr>
          <p:cNvPr id="35" name="Platshållare för text 7">
            <a:extLst>
              <a:ext uri="{FF2B5EF4-FFF2-40B4-BE49-F238E27FC236}">
                <a16:creationId xmlns:a16="http://schemas.microsoft.com/office/drawing/2014/main" id="{A8ADECCE-92D6-4F05-99D9-FAA276BE46AB}"/>
              </a:ext>
            </a:extLst>
          </p:cNvPr>
          <p:cNvSpPr>
            <a:spLocks noGrp="1" noChangeAspect="1"/>
          </p:cNvSpPr>
          <p:nvPr>
            <p:ph type="body" sz="quarter" idx="29" hasCustomPrompt="1"/>
          </p:nvPr>
        </p:nvSpPr>
        <p:spPr>
          <a:xfrm>
            <a:off x="2486658" y="885122"/>
            <a:ext cx="1823752" cy="1014413"/>
          </a:xfrm>
        </p:spPr>
        <p:txBody>
          <a:bodyPr lIns="0" rIns="0">
            <a:noAutofit/>
          </a:bodyPr>
          <a:lstStyle>
            <a:lvl1pPr marL="0" indent="0">
              <a:buClr>
                <a:schemeClr val="bg2"/>
              </a:buClr>
              <a:buFont typeface="Arial" panose="020B0604020202020204" pitchFamily="34" charset="0"/>
              <a:buNone/>
              <a:tabLst/>
              <a:defRPr sz="1050"/>
            </a:lvl1pPr>
            <a:lvl2pPr>
              <a:defRPr sz="1200"/>
            </a:lvl2pPr>
            <a:lvl3pPr>
              <a:defRPr sz="1200"/>
            </a:lvl3pPr>
            <a:lvl4pPr>
              <a:defRPr sz="1200"/>
            </a:lvl4pPr>
            <a:lvl5pPr>
              <a:defRPr sz="1200"/>
            </a:lvl5pPr>
          </a:lstStyle>
          <a:p>
            <a:r>
              <a:rPr lang="nb-NO" noProof="0"/>
              <a:t>Klikk og skriv tekst</a:t>
            </a:r>
          </a:p>
        </p:txBody>
      </p:sp>
      <p:sp>
        <p:nvSpPr>
          <p:cNvPr id="36" name="Text Placeholder 6">
            <a:extLst>
              <a:ext uri="{FF2B5EF4-FFF2-40B4-BE49-F238E27FC236}">
                <a16:creationId xmlns:a16="http://schemas.microsoft.com/office/drawing/2014/main" id="{DBE44B5E-6AB5-4FBE-8A9C-C85BE6183460}"/>
              </a:ext>
            </a:extLst>
          </p:cNvPr>
          <p:cNvSpPr>
            <a:spLocks noGrp="1"/>
          </p:cNvSpPr>
          <p:nvPr>
            <p:ph type="body" sz="quarter" idx="30" hasCustomPrompt="1"/>
          </p:nvPr>
        </p:nvSpPr>
        <p:spPr>
          <a:xfrm>
            <a:off x="7022075" y="517413"/>
            <a:ext cx="1823751" cy="255825"/>
          </a:xfrm>
          <a:prstGeom prst="rect">
            <a:avLst/>
          </a:prstGeom>
        </p:spPr>
        <p:txBody>
          <a:bodyPr lIns="0" rIns="0" anchor="b">
            <a:noAutofit/>
          </a:bodyPr>
          <a:lstStyle>
            <a:lvl1pPr marL="0" indent="0">
              <a:spcBef>
                <a:spcPts val="0"/>
              </a:spcBef>
              <a:spcAft>
                <a:spcPts val="0"/>
              </a:spcAft>
              <a:buNone/>
              <a:defRPr sz="1050" b="1" cap="none" spc="23" baseline="0">
                <a:solidFill>
                  <a:schemeClr val="tx1"/>
                </a:solidFill>
              </a:defRPr>
            </a:lvl1pPr>
            <a:lvl5pPr>
              <a:defRPr>
                <a:solidFill>
                  <a:schemeClr val="bg1"/>
                </a:solidFill>
              </a:defRPr>
            </a:lvl5pPr>
          </a:lstStyle>
          <a:p>
            <a:pPr lvl="0"/>
            <a:r>
              <a:rPr lang="nb-NO" noProof="0"/>
              <a:t>Overskrift</a:t>
            </a:r>
          </a:p>
        </p:txBody>
      </p:sp>
      <p:sp>
        <p:nvSpPr>
          <p:cNvPr id="38" name="Platshållare för text 7">
            <a:extLst>
              <a:ext uri="{FF2B5EF4-FFF2-40B4-BE49-F238E27FC236}">
                <a16:creationId xmlns:a16="http://schemas.microsoft.com/office/drawing/2014/main" id="{C8E84FE3-A77D-4139-A84A-90AAC12EB88D}"/>
              </a:ext>
            </a:extLst>
          </p:cNvPr>
          <p:cNvSpPr>
            <a:spLocks noGrp="1" noChangeAspect="1"/>
          </p:cNvSpPr>
          <p:nvPr>
            <p:ph type="body" sz="quarter" idx="31" hasCustomPrompt="1"/>
          </p:nvPr>
        </p:nvSpPr>
        <p:spPr>
          <a:xfrm>
            <a:off x="7022075" y="885122"/>
            <a:ext cx="1823752" cy="1014413"/>
          </a:xfrm>
        </p:spPr>
        <p:txBody>
          <a:bodyPr lIns="0" rIns="0">
            <a:noAutofit/>
          </a:bodyPr>
          <a:lstStyle>
            <a:lvl1pPr marL="0" indent="0">
              <a:buClr>
                <a:schemeClr val="bg2"/>
              </a:buClr>
              <a:buFont typeface="Arial" panose="020B0604020202020204" pitchFamily="34" charset="0"/>
              <a:buNone/>
              <a:tabLst/>
              <a:defRPr sz="1050"/>
            </a:lvl1pPr>
            <a:lvl2pPr>
              <a:defRPr sz="1200"/>
            </a:lvl2pPr>
            <a:lvl3pPr>
              <a:defRPr sz="1200"/>
            </a:lvl3pPr>
            <a:lvl4pPr>
              <a:defRPr sz="1200"/>
            </a:lvl4pPr>
            <a:lvl5pPr>
              <a:defRPr sz="1200"/>
            </a:lvl5pPr>
          </a:lstStyle>
          <a:p>
            <a:r>
              <a:rPr lang="nb-NO" noProof="0"/>
              <a:t>Klikk og skriv tekst</a:t>
            </a:r>
          </a:p>
        </p:txBody>
      </p:sp>
    </p:spTree>
    <p:extLst>
      <p:ext uri="{BB962C8B-B14F-4D97-AF65-F5344CB8AC3E}">
        <p14:creationId xmlns:p14="http://schemas.microsoft.com/office/powerpoint/2010/main" val="37400522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af med tekst">
    <p:spTree>
      <p:nvGrpSpPr>
        <p:cNvPr id="1" name=""/>
        <p:cNvGrpSpPr/>
        <p:nvPr/>
      </p:nvGrpSpPr>
      <p:grpSpPr>
        <a:xfrm>
          <a:off x="0" y="0"/>
          <a:ext cx="0" cy="0"/>
          <a:chOff x="0" y="0"/>
          <a:chExt cx="0" cy="0"/>
        </a:xfrm>
      </p:grpSpPr>
      <p:sp>
        <p:nvSpPr>
          <p:cNvPr id="4" name="Chart Placeholder 8">
            <a:extLst>
              <a:ext uri="{FF2B5EF4-FFF2-40B4-BE49-F238E27FC236}">
                <a16:creationId xmlns:a16="http://schemas.microsoft.com/office/drawing/2014/main" id="{E2CD9C5D-EA94-47C5-AF8A-0593C1CB4591}"/>
              </a:ext>
            </a:extLst>
          </p:cNvPr>
          <p:cNvSpPr>
            <a:spLocks noGrp="1"/>
          </p:cNvSpPr>
          <p:nvPr>
            <p:ph type="chart" sz="quarter" idx="14" hasCustomPrompt="1"/>
          </p:nvPr>
        </p:nvSpPr>
        <p:spPr>
          <a:xfrm>
            <a:off x="567046" y="1799135"/>
            <a:ext cx="2283014" cy="2278817"/>
          </a:xfrm>
          <a:prstGeom prst="rect">
            <a:avLst/>
          </a:prstGeom>
        </p:spPr>
        <p:txBody>
          <a:bodyPr/>
          <a:lstStyle>
            <a:lvl1pPr marL="0" indent="0">
              <a:buNone/>
              <a:defRPr/>
            </a:lvl1pPr>
          </a:lstStyle>
          <a:p>
            <a:r>
              <a:rPr lang="en-GB" noProof="0"/>
              <a:t> </a:t>
            </a:r>
          </a:p>
        </p:txBody>
      </p:sp>
      <p:sp>
        <p:nvSpPr>
          <p:cNvPr id="7" name="Rubrik 1">
            <a:extLst>
              <a:ext uri="{FF2B5EF4-FFF2-40B4-BE49-F238E27FC236}">
                <a16:creationId xmlns:a16="http://schemas.microsoft.com/office/drawing/2014/main" id="{BCBBA181-711A-4804-8D47-71EB0F77F1DD}"/>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8" name="Text Placeholder 6">
            <a:extLst>
              <a:ext uri="{FF2B5EF4-FFF2-40B4-BE49-F238E27FC236}">
                <a16:creationId xmlns:a16="http://schemas.microsoft.com/office/drawing/2014/main" id="{9E0E4571-ECD0-44DB-9C5B-610B16B227A6}"/>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9" name="Bilde 8" descr="Et bilde som inneholder tegning&#10;&#10;Automatisk generert beskrivelse">
            <a:extLst>
              <a:ext uri="{FF2B5EF4-FFF2-40B4-BE49-F238E27FC236}">
                <a16:creationId xmlns:a16="http://schemas.microsoft.com/office/drawing/2014/main" id="{88BD65A5-06E9-48BF-BCFE-3B73F9C98A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0" name="Text Placeholder 6">
            <a:extLst>
              <a:ext uri="{FF2B5EF4-FFF2-40B4-BE49-F238E27FC236}">
                <a16:creationId xmlns:a16="http://schemas.microsoft.com/office/drawing/2014/main" id="{94BE7452-18CB-4018-8B40-F3A60ED10DF2}"/>
              </a:ext>
            </a:extLst>
          </p:cNvPr>
          <p:cNvSpPr>
            <a:spLocks noGrp="1"/>
          </p:cNvSpPr>
          <p:nvPr>
            <p:ph type="body" sz="quarter" idx="25" hasCustomPrompt="1"/>
          </p:nvPr>
        </p:nvSpPr>
        <p:spPr>
          <a:xfrm>
            <a:off x="3204074" y="2198915"/>
            <a:ext cx="2976009" cy="255825"/>
          </a:xfrm>
          <a:prstGeom prst="rect">
            <a:avLst/>
          </a:prstGeom>
        </p:spPr>
        <p:txBody>
          <a:bodyPr anchor="b">
            <a:noAutofit/>
          </a:bodyPr>
          <a:lstStyle>
            <a:lvl1pPr marL="0" indent="0">
              <a:spcBef>
                <a:spcPts val="0"/>
              </a:spcBef>
              <a:spcAft>
                <a:spcPts val="0"/>
              </a:spcAft>
              <a:buNone/>
              <a:defRPr sz="1500" b="1" cap="none" spc="23" baseline="0">
                <a:solidFill>
                  <a:schemeClr val="tx1"/>
                </a:solidFill>
              </a:defRPr>
            </a:lvl1pPr>
            <a:lvl5pPr>
              <a:defRPr>
                <a:solidFill>
                  <a:schemeClr val="bg1"/>
                </a:solidFill>
              </a:defRPr>
            </a:lvl5pPr>
          </a:lstStyle>
          <a:p>
            <a:pPr lvl="0"/>
            <a:r>
              <a:rPr lang="nb-NO" noProof="0"/>
              <a:t>Overskrift</a:t>
            </a:r>
          </a:p>
        </p:txBody>
      </p:sp>
      <p:sp>
        <p:nvSpPr>
          <p:cNvPr id="11" name="Platshållare för text 7">
            <a:extLst>
              <a:ext uri="{FF2B5EF4-FFF2-40B4-BE49-F238E27FC236}">
                <a16:creationId xmlns:a16="http://schemas.microsoft.com/office/drawing/2014/main" id="{A9617AC8-23AC-4A36-AA8B-7A4937F04A5E}"/>
              </a:ext>
            </a:extLst>
          </p:cNvPr>
          <p:cNvSpPr>
            <a:spLocks noGrp="1"/>
          </p:cNvSpPr>
          <p:nvPr>
            <p:ph type="body" sz="quarter" idx="20" hasCustomPrompt="1"/>
          </p:nvPr>
        </p:nvSpPr>
        <p:spPr>
          <a:xfrm>
            <a:off x="3204074" y="2566625"/>
            <a:ext cx="2976009" cy="1343223"/>
          </a:xfrm>
        </p:spPr>
        <p:txBody>
          <a:bodyPr>
            <a:noAutofit/>
          </a:bodyPr>
          <a:lstStyle>
            <a:lvl1pPr marL="201216" indent="-195263">
              <a:buClr>
                <a:schemeClr val="tx2"/>
              </a:buClr>
              <a:buSzPct val="130000"/>
              <a:buFont typeface="Arial" panose="020B0604020202020204" pitchFamily="34" charset="0"/>
              <a:buChar char="■"/>
              <a:tabLst/>
              <a:defRPr sz="1500"/>
            </a:lvl1pPr>
            <a:lvl2pPr>
              <a:defRPr sz="1200"/>
            </a:lvl2pPr>
            <a:lvl3pPr>
              <a:defRPr sz="1200"/>
            </a:lvl3pPr>
            <a:lvl4pPr>
              <a:defRPr sz="1200"/>
            </a:lvl4pPr>
            <a:lvl5pPr>
              <a:defRPr sz="1200"/>
            </a:lvl5pPr>
          </a:lstStyle>
          <a:p>
            <a:r>
              <a:rPr lang="nb-NO" noProof="0"/>
              <a:t>Klikk og skriv tekst</a:t>
            </a:r>
          </a:p>
        </p:txBody>
      </p:sp>
      <p:sp>
        <p:nvSpPr>
          <p:cNvPr id="13" name="TekstSylinder 12">
            <a:extLst>
              <a:ext uri="{FF2B5EF4-FFF2-40B4-BE49-F238E27FC236}">
                <a16:creationId xmlns:a16="http://schemas.microsoft.com/office/drawing/2014/main" id="{1D71D564-E88D-4498-9F95-91A6662422D5}"/>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Tree>
    <p:extLst>
      <p:ext uri="{BB962C8B-B14F-4D97-AF65-F5344CB8AC3E}">
        <p14:creationId xmlns:p14="http://schemas.microsoft.com/office/powerpoint/2010/main" val="34632893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 grafer">
    <p:spTree>
      <p:nvGrpSpPr>
        <p:cNvPr id="1" name=""/>
        <p:cNvGrpSpPr/>
        <p:nvPr/>
      </p:nvGrpSpPr>
      <p:grpSpPr>
        <a:xfrm>
          <a:off x="0" y="0"/>
          <a:ext cx="0" cy="0"/>
          <a:chOff x="0" y="0"/>
          <a:chExt cx="0" cy="0"/>
        </a:xfrm>
      </p:grpSpPr>
      <p:sp>
        <p:nvSpPr>
          <p:cNvPr id="4" name="Chart Placeholder 8">
            <a:extLst>
              <a:ext uri="{FF2B5EF4-FFF2-40B4-BE49-F238E27FC236}">
                <a16:creationId xmlns:a16="http://schemas.microsoft.com/office/drawing/2014/main" id="{E2CD9C5D-EA94-47C5-AF8A-0593C1CB4591}"/>
              </a:ext>
            </a:extLst>
          </p:cNvPr>
          <p:cNvSpPr>
            <a:spLocks noGrp="1"/>
          </p:cNvSpPr>
          <p:nvPr>
            <p:ph type="chart" sz="quarter" idx="14" hasCustomPrompt="1"/>
          </p:nvPr>
        </p:nvSpPr>
        <p:spPr>
          <a:xfrm>
            <a:off x="1129579" y="1693872"/>
            <a:ext cx="2853900" cy="2848654"/>
          </a:xfrm>
          <a:prstGeom prst="rect">
            <a:avLst/>
          </a:prstGeom>
        </p:spPr>
        <p:txBody>
          <a:bodyPr/>
          <a:lstStyle>
            <a:lvl1pPr marL="0" indent="0">
              <a:buNone/>
              <a:defRPr/>
            </a:lvl1pPr>
          </a:lstStyle>
          <a:p>
            <a:r>
              <a:rPr lang="en-GB" noProof="0"/>
              <a:t> </a:t>
            </a:r>
          </a:p>
        </p:txBody>
      </p:sp>
      <p:sp>
        <p:nvSpPr>
          <p:cNvPr id="7" name="Rubrik 1">
            <a:extLst>
              <a:ext uri="{FF2B5EF4-FFF2-40B4-BE49-F238E27FC236}">
                <a16:creationId xmlns:a16="http://schemas.microsoft.com/office/drawing/2014/main" id="{BCBBA181-711A-4804-8D47-71EB0F77F1DD}"/>
              </a:ext>
            </a:extLst>
          </p:cNvPr>
          <p:cNvSpPr>
            <a:spLocks noGrp="1"/>
          </p:cNvSpPr>
          <p:nvPr>
            <p:ph type="title" hasCustomPrompt="1"/>
          </p:nvPr>
        </p:nvSpPr>
        <p:spPr>
          <a:xfrm>
            <a:off x="567559" y="222674"/>
            <a:ext cx="6854798" cy="455830"/>
          </a:xfrm>
        </p:spPr>
        <p:txBody>
          <a:bodyPr lIns="0">
            <a:normAutofit/>
          </a:bodyPr>
          <a:lstStyle>
            <a:lvl1pPr>
              <a:defRPr sz="2100" b="1">
                <a:solidFill>
                  <a:schemeClr val="accent1"/>
                </a:solidFill>
              </a:defRPr>
            </a:lvl1pPr>
          </a:lstStyle>
          <a:p>
            <a:r>
              <a:rPr lang="nb-NO" noProof="0"/>
              <a:t>Overskrift</a:t>
            </a:r>
          </a:p>
        </p:txBody>
      </p:sp>
      <p:sp>
        <p:nvSpPr>
          <p:cNvPr id="8" name="Text Placeholder 6">
            <a:extLst>
              <a:ext uri="{FF2B5EF4-FFF2-40B4-BE49-F238E27FC236}">
                <a16:creationId xmlns:a16="http://schemas.microsoft.com/office/drawing/2014/main" id="{9E0E4571-ECD0-44DB-9C5B-610B16B227A6}"/>
              </a:ext>
            </a:extLst>
          </p:cNvPr>
          <p:cNvSpPr>
            <a:spLocks noGrp="1"/>
          </p:cNvSpPr>
          <p:nvPr>
            <p:ph type="body" sz="quarter" idx="13" hasCustomPrompt="1"/>
          </p:nvPr>
        </p:nvSpPr>
        <p:spPr>
          <a:xfrm>
            <a:off x="567047" y="576817"/>
            <a:ext cx="6854798"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Underoverskrift</a:t>
            </a:r>
          </a:p>
        </p:txBody>
      </p:sp>
      <p:pic>
        <p:nvPicPr>
          <p:cNvPr id="9" name="Bilde 8" descr="Et bilde som inneholder tegning&#10;&#10;Automatisk generert beskrivelse">
            <a:extLst>
              <a:ext uri="{FF2B5EF4-FFF2-40B4-BE49-F238E27FC236}">
                <a16:creationId xmlns:a16="http://schemas.microsoft.com/office/drawing/2014/main" id="{88BD65A5-06E9-48BF-BCFE-3B73F9C98A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12" name="Chart Placeholder 8">
            <a:extLst>
              <a:ext uri="{FF2B5EF4-FFF2-40B4-BE49-F238E27FC236}">
                <a16:creationId xmlns:a16="http://schemas.microsoft.com/office/drawing/2014/main" id="{CC9E889F-78C0-4188-B776-EF3342F197BC}"/>
              </a:ext>
            </a:extLst>
          </p:cNvPr>
          <p:cNvSpPr>
            <a:spLocks noGrp="1"/>
          </p:cNvSpPr>
          <p:nvPr>
            <p:ph type="chart" sz="quarter" idx="26" hasCustomPrompt="1"/>
          </p:nvPr>
        </p:nvSpPr>
        <p:spPr>
          <a:xfrm>
            <a:off x="5319839" y="1693872"/>
            <a:ext cx="2853900" cy="2848654"/>
          </a:xfrm>
          <a:prstGeom prst="rect">
            <a:avLst/>
          </a:prstGeom>
        </p:spPr>
        <p:txBody>
          <a:bodyPr/>
          <a:lstStyle>
            <a:lvl1pPr marL="0" indent="0">
              <a:buNone/>
              <a:defRPr/>
            </a:lvl1pPr>
          </a:lstStyle>
          <a:p>
            <a:r>
              <a:rPr lang="en-GB" noProof="0"/>
              <a:t> </a:t>
            </a:r>
          </a:p>
        </p:txBody>
      </p:sp>
      <p:sp>
        <p:nvSpPr>
          <p:cNvPr id="2" name="TekstSylinder 1">
            <a:extLst>
              <a:ext uri="{FF2B5EF4-FFF2-40B4-BE49-F238E27FC236}">
                <a16:creationId xmlns:a16="http://schemas.microsoft.com/office/drawing/2014/main" id="{51E20DAB-AD99-4DCE-8CCE-A895C8846A1C}"/>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Tree>
    <p:extLst>
      <p:ext uri="{BB962C8B-B14F-4D97-AF65-F5344CB8AC3E}">
        <p14:creationId xmlns:p14="http://schemas.microsoft.com/office/powerpoint/2010/main" val="34457670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apittelside 1">
    <p:spTree>
      <p:nvGrpSpPr>
        <p:cNvPr id="1" name=""/>
        <p:cNvGrpSpPr/>
        <p:nvPr/>
      </p:nvGrpSpPr>
      <p:grpSpPr>
        <a:xfrm>
          <a:off x="0" y="0"/>
          <a:ext cx="0" cy="0"/>
          <a:chOff x="0" y="0"/>
          <a:chExt cx="0" cy="0"/>
        </a:xfrm>
      </p:grpSpPr>
      <p:pic>
        <p:nvPicPr>
          <p:cNvPr id="3" name="Bilde 2" descr="Et bilde som inneholder uklar, uskarpt&#10;&#10;Automatisk generert beskrivelse">
            <a:extLst>
              <a:ext uri="{FF2B5EF4-FFF2-40B4-BE49-F238E27FC236}">
                <a16:creationId xmlns:a16="http://schemas.microsoft.com/office/drawing/2014/main" id="{FD0EAD0C-6913-4195-A1C7-E0892B9900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3291437" y="2571750"/>
            <a:ext cx="5049441" cy="455830"/>
          </a:xfrm>
        </p:spPr>
        <p:txBody>
          <a:bodyPr lIns="0">
            <a:normAutofit/>
          </a:bodyPr>
          <a:lstStyle>
            <a:lvl1pPr>
              <a:defRPr sz="2400" b="1">
                <a:solidFill>
                  <a:schemeClr val="tx1"/>
                </a:solidFill>
              </a:defRPr>
            </a:lvl1pPr>
          </a:lstStyle>
          <a:p>
            <a:r>
              <a:rPr lang="nb-NO" noProof="0"/>
              <a:t>Kapittelside</a:t>
            </a:r>
          </a:p>
        </p:txBody>
      </p:sp>
    </p:spTree>
    <p:extLst>
      <p:ext uri="{BB962C8B-B14F-4D97-AF65-F5344CB8AC3E}">
        <p14:creationId xmlns:p14="http://schemas.microsoft.com/office/powerpoint/2010/main" val="1274799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1 White">
    <p:spTree>
      <p:nvGrpSpPr>
        <p:cNvPr id="1" name=""/>
        <p:cNvGrpSpPr/>
        <p:nvPr/>
      </p:nvGrpSpPr>
      <p:grpSpPr>
        <a:xfrm>
          <a:off x="0" y="0"/>
          <a:ext cx="0" cy="0"/>
          <a:chOff x="0" y="0"/>
          <a:chExt cx="0" cy="0"/>
        </a:xfrm>
      </p:grpSpPr>
      <p:grpSp>
        <p:nvGrpSpPr>
          <p:cNvPr id="22" name="Grupp 21">
            <a:extLst>
              <a:ext uri="{FF2B5EF4-FFF2-40B4-BE49-F238E27FC236}">
                <a16:creationId xmlns:a16="http://schemas.microsoft.com/office/drawing/2014/main" id="{58A4F037-5372-4F50-AB2C-80E4F015FDE0}"/>
              </a:ext>
            </a:extLst>
          </p:cNvPr>
          <p:cNvGrpSpPr/>
          <p:nvPr userDrawn="1"/>
        </p:nvGrpSpPr>
        <p:grpSpPr>
          <a:xfrm>
            <a:off x="4113113" y="-1785593"/>
            <a:ext cx="8908892" cy="8714685"/>
            <a:chOff x="3589405" y="387640"/>
            <a:chExt cx="5873827" cy="5872463"/>
          </a:xfrm>
          <a:solidFill>
            <a:schemeClr val="tx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34" name="Rubrik 33"/>
          <p:cNvSpPr>
            <a:spLocks noGrp="1"/>
          </p:cNvSpPr>
          <p:nvPr>
            <p:ph type="title" hasCustomPrompt="1"/>
          </p:nvPr>
        </p:nvSpPr>
        <p:spPr>
          <a:xfrm>
            <a:off x="380999" y="231140"/>
            <a:ext cx="8370889" cy="793918"/>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238250"/>
            <a:ext cx="8370888" cy="3257612"/>
          </a:xfrm>
          <a:prstGeom prst="rect">
            <a:avLst/>
          </a:prstGeom>
        </p:spPr>
        <p:txBody>
          <a:bodyPr lIns="0" tIns="0" rIns="0" bIns="0"/>
          <a:lstStyle>
            <a:lvl1pPr marL="190500" indent="-190500">
              <a:spcBef>
                <a:spcPts val="50"/>
              </a:spcBef>
              <a:defRPr sz="2000"/>
            </a:lvl1pPr>
            <a:lvl2pPr marL="446088" indent="-265113">
              <a:spcBef>
                <a:spcPts val="50"/>
              </a:spcBef>
              <a:buFont typeface="Lucida Grande"/>
              <a:buChar char="–"/>
              <a:defRPr sz="1800"/>
            </a:lvl2pPr>
            <a:lvl3pPr marL="571500" indent="-254000">
              <a:spcBef>
                <a:spcPts val="50"/>
              </a:spcBef>
              <a:buFont typeface="Courier New" panose="02070309020205020404" pitchFamily="49" charset="0"/>
              <a:buChar char="o"/>
              <a:defRPr sz="1600"/>
            </a:lvl3pPr>
            <a:lvl4pPr marL="698500" indent="-254000">
              <a:spcBef>
                <a:spcPts val="50"/>
              </a:spcBef>
              <a:buFont typeface="Wingdings" panose="05000000000000000000" pitchFamily="2" charset="2"/>
              <a:buChar char="§"/>
              <a:defRPr sz="1400"/>
            </a:lvl4pPr>
            <a:lvl5pPr marL="825500" indent="-254000">
              <a:spcBef>
                <a:spcPts val="50"/>
              </a:spcBef>
              <a:buFont typeface="Lucida Grande"/>
              <a:buChar char="–"/>
              <a:defRPr sz="1800"/>
            </a:lvl5pPr>
          </a:lstStyle>
          <a:p>
            <a:pPr lvl="0"/>
            <a:r>
              <a:rPr lang="en-GB" noProof="0"/>
              <a:t>Level 1</a:t>
            </a:r>
          </a:p>
          <a:p>
            <a:pPr lvl="1"/>
            <a:r>
              <a:rPr lang="en-GB" noProof="0"/>
              <a:t>Level 2</a:t>
            </a:r>
          </a:p>
          <a:p>
            <a:pPr lvl="2"/>
            <a:r>
              <a:rPr lang="en-GB" noProof="0"/>
              <a:t>Level 3</a:t>
            </a:r>
          </a:p>
          <a:p>
            <a:pPr lvl="3"/>
            <a:r>
              <a:rPr lang="en-GB" noProof="0"/>
              <a:t>Level 4</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1AE47823-13BB-41B4-906A-1E7095218F39}"/>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38" name="Platshållare för datum 3">
            <a:extLst>
              <a:ext uri="{FF2B5EF4-FFF2-40B4-BE49-F238E27FC236}">
                <a16:creationId xmlns:a16="http://schemas.microsoft.com/office/drawing/2014/main" id="{A2D83CD8-8E25-4C26-9DB9-3677376AED03}"/>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39" name="Platshållare för bildnummer 5">
            <a:extLst>
              <a:ext uri="{FF2B5EF4-FFF2-40B4-BE49-F238E27FC236}">
                <a16:creationId xmlns:a16="http://schemas.microsoft.com/office/drawing/2014/main" id="{8C9913A8-7165-4444-B771-69D3C4AA9391}"/>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08487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apittelside 2">
    <p:spTree>
      <p:nvGrpSpPr>
        <p:cNvPr id="1" name=""/>
        <p:cNvGrpSpPr/>
        <p:nvPr/>
      </p:nvGrpSpPr>
      <p:grpSpPr>
        <a:xfrm>
          <a:off x="0" y="0"/>
          <a:ext cx="0" cy="0"/>
          <a:chOff x="0" y="0"/>
          <a:chExt cx="0" cy="0"/>
        </a:xfrm>
      </p:grpSpPr>
      <p:pic>
        <p:nvPicPr>
          <p:cNvPr id="4" name="Bilde 3" descr="Et bilde som inneholder vindu&#10;&#10;Automatisk generert beskrivelse">
            <a:extLst>
              <a:ext uri="{FF2B5EF4-FFF2-40B4-BE49-F238E27FC236}">
                <a16:creationId xmlns:a16="http://schemas.microsoft.com/office/drawing/2014/main" id="{C68D5220-6FBF-4DFF-8E93-7E57FBE81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3291437" y="2571750"/>
            <a:ext cx="5049441" cy="455830"/>
          </a:xfrm>
        </p:spPr>
        <p:txBody>
          <a:bodyPr lIns="0">
            <a:normAutofit/>
          </a:bodyPr>
          <a:lstStyle>
            <a:lvl1pPr>
              <a:defRPr sz="2400" b="1">
                <a:solidFill>
                  <a:schemeClr val="tx1"/>
                </a:solidFill>
              </a:defRPr>
            </a:lvl1pPr>
          </a:lstStyle>
          <a:p>
            <a:r>
              <a:rPr lang="nb-NO" noProof="0"/>
              <a:t>Kapittelside</a:t>
            </a:r>
          </a:p>
        </p:txBody>
      </p:sp>
    </p:spTree>
    <p:extLst>
      <p:ext uri="{BB962C8B-B14F-4D97-AF65-F5344CB8AC3E}">
        <p14:creationId xmlns:p14="http://schemas.microsoft.com/office/powerpoint/2010/main" val="24286991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apittelside 3">
    <p:spTree>
      <p:nvGrpSpPr>
        <p:cNvPr id="1" name=""/>
        <p:cNvGrpSpPr/>
        <p:nvPr/>
      </p:nvGrpSpPr>
      <p:grpSpPr>
        <a:xfrm>
          <a:off x="0" y="0"/>
          <a:ext cx="0" cy="0"/>
          <a:chOff x="0" y="0"/>
          <a:chExt cx="0" cy="0"/>
        </a:xfrm>
      </p:grpSpPr>
      <p:pic>
        <p:nvPicPr>
          <p:cNvPr id="3" name="Bilde 2" descr="Et bilde som inneholder tekst, nett&#10;&#10;Automatisk generert beskrivelse">
            <a:extLst>
              <a:ext uri="{FF2B5EF4-FFF2-40B4-BE49-F238E27FC236}">
                <a16:creationId xmlns:a16="http://schemas.microsoft.com/office/drawing/2014/main" id="{D3447D88-8907-4607-A2B4-498F25A9A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3291437" y="2571750"/>
            <a:ext cx="5049441" cy="455830"/>
          </a:xfrm>
        </p:spPr>
        <p:txBody>
          <a:bodyPr lIns="0">
            <a:normAutofit/>
          </a:bodyPr>
          <a:lstStyle>
            <a:lvl1pPr>
              <a:defRPr sz="2400" b="1">
                <a:solidFill>
                  <a:schemeClr val="tx1"/>
                </a:solidFill>
              </a:defRPr>
            </a:lvl1pPr>
          </a:lstStyle>
          <a:p>
            <a:r>
              <a:rPr lang="nb-NO" noProof="0"/>
              <a:t>Kapittelside</a:t>
            </a:r>
          </a:p>
        </p:txBody>
      </p:sp>
    </p:spTree>
    <p:extLst>
      <p:ext uri="{BB962C8B-B14F-4D97-AF65-F5344CB8AC3E}">
        <p14:creationId xmlns:p14="http://schemas.microsoft.com/office/powerpoint/2010/main" val="37706113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apittelside med valgfritt bilde">
    <p:spTree>
      <p:nvGrpSpPr>
        <p:cNvPr id="1" name=""/>
        <p:cNvGrpSpPr/>
        <p:nvPr/>
      </p:nvGrpSpPr>
      <p:grpSpPr>
        <a:xfrm>
          <a:off x="0" y="0"/>
          <a:ext cx="0" cy="0"/>
          <a:chOff x="0" y="0"/>
          <a:chExt cx="0" cy="0"/>
        </a:xfrm>
      </p:grpSpPr>
      <p:sp>
        <p:nvSpPr>
          <p:cNvPr id="10" name="Plassholder for bilde 2">
            <a:extLst>
              <a:ext uri="{FF2B5EF4-FFF2-40B4-BE49-F238E27FC236}">
                <a16:creationId xmlns:a16="http://schemas.microsoft.com/office/drawing/2014/main" id="{97481B7B-588D-4D48-8760-5461A29A5869}"/>
              </a:ext>
            </a:extLst>
          </p:cNvPr>
          <p:cNvSpPr>
            <a:spLocks noGrp="1"/>
          </p:cNvSpPr>
          <p:nvPr>
            <p:ph type="pic" idx="1"/>
          </p:nvPr>
        </p:nvSpPr>
        <p:spPr>
          <a:xfrm>
            <a:off x="-7536" y="0"/>
            <a:ext cx="9151536" cy="5143500"/>
          </a:xfrm>
        </p:spPr>
        <p:txBody>
          <a:bodyPr>
            <a:normAutofit/>
          </a:bodyPr>
          <a:lstStyle>
            <a:lvl1pPr marL="0" indent="0" algn="ctr">
              <a:buNone/>
              <a:defRPr sz="675"/>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13" name="Rubrik 1">
            <a:extLst>
              <a:ext uri="{FF2B5EF4-FFF2-40B4-BE49-F238E27FC236}">
                <a16:creationId xmlns:a16="http://schemas.microsoft.com/office/drawing/2014/main" id="{D6009B22-8BAF-4C08-8A0B-EF95DE057143}"/>
              </a:ext>
            </a:extLst>
          </p:cNvPr>
          <p:cNvSpPr>
            <a:spLocks noGrp="1" noChangeAspect="1"/>
          </p:cNvSpPr>
          <p:nvPr>
            <p:ph type="title" hasCustomPrompt="1"/>
          </p:nvPr>
        </p:nvSpPr>
        <p:spPr>
          <a:xfrm>
            <a:off x="3277150" y="3079485"/>
            <a:ext cx="5049441" cy="455830"/>
          </a:xfrm>
        </p:spPr>
        <p:txBody>
          <a:bodyPr lIns="0">
            <a:normAutofit/>
          </a:bodyPr>
          <a:lstStyle>
            <a:lvl1pPr>
              <a:defRPr sz="2400" b="1">
                <a:solidFill>
                  <a:schemeClr val="tx1"/>
                </a:solidFill>
              </a:defRPr>
            </a:lvl1pPr>
          </a:lstStyle>
          <a:p>
            <a:r>
              <a:rPr lang="nb-NO" noProof="0"/>
              <a:t>Kapittelside</a:t>
            </a:r>
          </a:p>
        </p:txBody>
      </p:sp>
    </p:spTree>
    <p:extLst>
      <p:ext uri="{BB962C8B-B14F-4D97-AF65-F5344CB8AC3E}">
        <p14:creationId xmlns:p14="http://schemas.microsoft.com/office/powerpoint/2010/main" val="24361915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apittelside med teks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93EE271-6FA6-496E-966E-7D8B7806F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82846" cy="5143500"/>
          </a:xfrm>
          <a:prstGeom prst="rect">
            <a:avLst/>
          </a:prstGeom>
        </p:spPr>
      </p:pic>
      <p:sp>
        <p:nvSpPr>
          <p:cNvPr id="19" name="Plassholder for innhold 2">
            <a:extLst>
              <a:ext uri="{FF2B5EF4-FFF2-40B4-BE49-F238E27FC236}">
                <a16:creationId xmlns:a16="http://schemas.microsoft.com/office/drawing/2014/main" id="{68BA57AE-6028-467F-87F8-43077D1F90FF}"/>
              </a:ext>
            </a:extLst>
          </p:cNvPr>
          <p:cNvSpPr>
            <a:spLocks noGrp="1" noChangeAspect="1"/>
          </p:cNvSpPr>
          <p:nvPr>
            <p:ph sz="half" idx="15"/>
          </p:nvPr>
        </p:nvSpPr>
        <p:spPr>
          <a:xfrm>
            <a:off x="3277150" y="3579018"/>
            <a:ext cx="3895176" cy="1236172"/>
          </a:xfrm>
        </p:spPr>
        <p:txBody>
          <a:bodyPr lIns="0">
            <a:normAutofit/>
          </a:bodyPr>
          <a:lstStyle>
            <a:lvl1pPr marL="0" indent="0">
              <a:buClr>
                <a:schemeClr val="bg2"/>
              </a:buClr>
              <a:buSzPct val="130000"/>
              <a:buFontTx/>
              <a:buNone/>
              <a:defRPr sz="1350"/>
            </a:lvl1pPr>
            <a:lvl2pPr marL="0" indent="0">
              <a:buFont typeface="Calibri" panose="020F0502020204030204" pitchFamily="34" charset="0"/>
              <a:buNone/>
              <a:defRPr/>
            </a:lvl2pPr>
          </a:lstStyle>
          <a:p>
            <a:pPr lvl="0"/>
            <a:r>
              <a:rPr lang="nb-NO"/>
              <a:t>Klikk for å redigere tekststiler i malen</a:t>
            </a:r>
          </a:p>
        </p:txBody>
      </p:sp>
      <p:sp>
        <p:nvSpPr>
          <p:cNvPr id="13" name="Rubrik 1">
            <a:extLst>
              <a:ext uri="{FF2B5EF4-FFF2-40B4-BE49-F238E27FC236}">
                <a16:creationId xmlns:a16="http://schemas.microsoft.com/office/drawing/2014/main" id="{D6009B22-8BAF-4C08-8A0B-EF95DE057143}"/>
              </a:ext>
            </a:extLst>
          </p:cNvPr>
          <p:cNvSpPr>
            <a:spLocks noGrp="1" noChangeAspect="1"/>
          </p:cNvSpPr>
          <p:nvPr>
            <p:ph type="title" hasCustomPrompt="1"/>
          </p:nvPr>
        </p:nvSpPr>
        <p:spPr>
          <a:xfrm>
            <a:off x="3277150" y="3079485"/>
            <a:ext cx="5049441" cy="455830"/>
          </a:xfrm>
        </p:spPr>
        <p:txBody>
          <a:bodyPr lIns="0">
            <a:normAutofit/>
          </a:bodyPr>
          <a:lstStyle>
            <a:lvl1pPr>
              <a:defRPr sz="2400" b="1">
                <a:solidFill>
                  <a:schemeClr val="accent1"/>
                </a:solidFill>
              </a:defRPr>
            </a:lvl1pPr>
          </a:lstStyle>
          <a:p>
            <a:r>
              <a:rPr lang="nb-NO" noProof="0"/>
              <a:t>Kapittelside</a:t>
            </a:r>
          </a:p>
        </p:txBody>
      </p:sp>
      <p:sp>
        <p:nvSpPr>
          <p:cNvPr id="14" name="Text Placeholder 6">
            <a:extLst>
              <a:ext uri="{FF2B5EF4-FFF2-40B4-BE49-F238E27FC236}">
                <a16:creationId xmlns:a16="http://schemas.microsoft.com/office/drawing/2014/main" id="{2E0F30A5-CA50-49C5-9E3B-23EFE9FCD2A6}"/>
              </a:ext>
            </a:extLst>
          </p:cNvPr>
          <p:cNvSpPr>
            <a:spLocks noGrp="1" noChangeAspect="1"/>
          </p:cNvSpPr>
          <p:nvPr>
            <p:ph type="body" sz="quarter" idx="13" hasCustomPrompt="1"/>
          </p:nvPr>
        </p:nvSpPr>
        <p:spPr>
          <a:xfrm>
            <a:off x="3277150" y="2778265"/>
            <a:ext cx="5070872" cy="292894"/>
          </a:xfrm>
          <a:prstGeom prst="rect">
            <a:avLst/>
          </a:prstGeom>
        </p:spPr>
        <p:txBody>
          <a:bodyPr lIns="0" anchor="b">
            <a:noAutofit/>
          </a:bodyPr>
          <a:lstStyle>
            <a:lvl1pPr marL="0" indent="0">
              <a:spcBef>
                <a:spcPts val="0"/>
              </a:spcBef>
              <a:spcAft>
                <a:spcPts val="0"/>
              </a:spcAft>
              <a:buNone/>
              <a:defRPr sz="1350" b="1" i="0" cap="none" spc="45" baseline="0">
                <a:solidFill>
                  <a:schemeClr val="tx1"/>
                </a:solidFill>
              </a:defRPr>
            </a:lvl1pPr>
            <a:lvl5pPr>
              <a:defRPr>
                <a:solidFill>
                  <a:schemeClr val="bg1"/>
                </a:solidFill>
              </a:defRPr>
            </a:lvl5pPr>
          </a:lstStyle>
          <a:p>
            <a:pPr lvl="0"/>
            <a:r>
              <a:rPr lang="nb-NO" noProof="0"/>
              <a:t>Stikktittel</a:t>
            </a:r>
          </a:p>
        </p:txBody>
      </p:sp>
      <p:pic>
        <p:nvPicPr>
          <p:cNvPr id="16" name="Bilde 15" descr="Et bilde som inneholder tegning&#10;&#10;Automatisk generert beskrivelse">
            <a:extLst>
              <a:ext uri="{FF2B5EF4-FFF2-40B4-BE49-F238E27FC236}">
                <a16:creationId xmlns:a16="http://schemas.microsoft.com/office/drawing/2014/main" id="{B6A50FEE-309B-4D6F-8C56-81506FC4FC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6591" y="6421"/>
            <a:ext cx="1620000" cy="653333"/>
          </a:xfrm>
          <a:prstGeom prst="rect">
            <a:avLst/>
          </a:prstGeom>
        </p:spPr>
      </p:pic>
      <p:sp>
        <p:nvSpPr>
          <p:cNvPr id="2" name="TekstSylinder 1">
            <a:extLst>
              <a:ext uri="{FF2B5EF4-FFF2-40B4-BE49-F238E27FC236}">
                <a16:creationId xmlns:a16="http://schemas.microsoft.com/office/drawing/2014/main" id="{A3FE5009-265C-4D22-837E-9A8B71002D15}"/>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1"/>
                </a:solidFill>
              </a:rPr>
              <a:pPr algn="r"/>
              <a:t>‹#›</a:t>
            </a:fld>
            <a:endParaRPr lang="nb-NO" sz="750">
              <a:solidFill>
                <a:schemeClr val="accent1"/>
              </a:solidFill>
            </a:endParaRPr>
          </a:p>
        </p:txBody>
      </p:sp>
    </p:spTree>
    <p:extLst>
      <p:ext uri="{BB962C8B-B14F-4D97-AF65-F5344CB8AC3E}">
        <p14:creationId xmlns:p14="http://schemas.microsoft.com/office/powerpoint/2010/main" val="3930175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akside">
    <p:spTree>
      <p:nvGrpSpPr>
        <p:cNvPr id="1" name=""/>
        <p:cNvGrpSpPr/>
        <p:nvPr/>
      </p:nvGrpSpPr>
      <p:grpSpPr>
        <a:xfrm>
          <a:off x="0" y="0"/>
          <a:ext cx="0" cy="0"/>
          <a:chOff x="0" y="0"/>
          <a:chExt cx="0" cy="0"/>
        </a:xfrm>
      </p:grpSpPr>
      <p:pic>
        <p:nvPicPr>
          <p:cNvPr id="2" name="Bilde 1" descr="Et bilde som inneholder bord&#10;&#10;Automatisk generert beskrivelse">
            <a:extLst>
              <a:ext uri="{FF2B5EF4-FFF2-40B4-BE49-F238E27FC236}">
                <a16:creationId xmlns:a16="http://schemas.microsoft.com/office/drawing/2014/main" id="{C724B5B3-F23D-4706-9F6D-EA5BFA9B0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ubrik 1">
            <a:extLst>
              <a:ext uri="{FF2B5EF4-FFF2-40B4-BE49-F238E27FC236}">
                <a16:creationId xmlns:a16="http://schemas.microsoft.com/office/drawing/2014/main" id="{D6009B22-8BAF-4C08-8A0B-EF95DE057143}"/>
              </a:ext>
            </a:extLst>
          </p:cNvPr>
          <p:cNvSpPr>
            <a:spLocks noGrp="1"/>
          </p:cNvSpPr>
          <p:nvPr>
            <p:ph type="title" hasCustomPrompt="1"/>
          </p:nvPr>
        </p:nvSpPr>
        <p:spPr>
          <a:xfrm>
            <a:off x="560955" y="2664695"/>
            <a:ext cx="4011046" cy="217124"/>
          </a:xfrm>
        </p:spPr>
        <p:txBody>
          <a:bodyPr lIns="0">
            <a:normAutofit/>
          </a:bodyPr>
          <a:lstStyle>
            <a:lvl1pPr>
              <a:defRPr sz="1200" b="1">
                <a:solidFill>
                  <a:schemeClr val="accent1"/>
                </a:solidFill>
              </a:defRPr>
            </a:lvl1pPr>
          </a:lstStyle>
          <a:p>
            <a:r>
              <a:rPr lang="nb-NO" noProof="0"/>
              <a:t>Navn på foredragsholder</a:t>
            </a:r>
          </a:p>
        </p:txBody>
      </p:sp>
      <p:sp>
        <p:nvSpPr>
          <p:cNvPr id="14" name="Text Placeholder 6">
            <a:extLst>
              <a:ext uri="{FF2B5EF4-FFF2-40B4-BE49-F238E27FC236}">
                <a16:creationId xmlns:a16="http://schemas.microsoft.com/office/drawing/2014/main" id="{2E0F30A5-CA50-49C5-9E3B-23EFE9FCD2A6}"/>
              </a:ext>
            </a:extLst>
          </p:cNvPr>
          <p:cNvSpPr>
            <a:spLocks noGrp="1"/>
          </p:cNvSpPr>
          <p:nvPr>
            <p:ph type="body" sz="quarter" idx="13" hasCustomPrompt="1"/>
          </p:nvPr>
        </p:nvSpPr>
        <p:spPr>
          <a:xfrm>
            <a:off x="1013241" y="3004555"/>
            <a:ext cx="5070872" cy="189000"/>
          </a:xfrm>
          <a:prstGeom prst="rect">
            <a:avLst/>
          </a:prstGeom>
        </p:spPr>
        <p:txBody>
          <a:bodyPr lIns="0" anchor="b">
            <a:noAutofit/>
          </a:bodyPr>
          <a:lstStyle>
            <a:lvl1pPr marL="0" indent="0">
              <a:spcBef>
                <a:spcPts val="0"/>
              </a:spcBef>
              <a:spcAft>
                <a:spcPts val="0"/>
              </a:spcAft>
              <a:buNone/>
              <a:defRPr sz="1050" b="0" i="0" cap="none" spc="45" baseline="0">
                <a:solidFill>
                  <a:schemeClr val="tx1"/>
                </a:solidFill>
              </a:defRPr>
            </a:lvl1pPr>
            <a:lvl5pPr>
              <a:defRPr>
                <a:solidFill>
                  <a:schemeClr val="bg1"/>
                </a:solidFill>
              </a:defRPr>
            </a:lvl5pPr>
          </a:lstStyle>
          <a:p>
            <a:pPr lvl="0"/>
            <a:r>
              <a:rPr lang="nb-NO" noProof="0"/>
              <a:t>Klikk og skriv e-postadresse</a:t>
            </a:r>
          </a:p>
        </p:txBody>
      </p:sp>
      <p:sp>
        <p:nvSpPr>
          <p:cNvPr id="11" name="Text Placeholder 6">
            <a:extLst>
              <a:ext uri="{FF2B5EF4-FFF2-40B4-BE49-F238E27FC236}">
                <a16:creationId xmlns:a16="http://schemas.microsoft.com/office/drawing/2014/main" id="{324A9692-3303-40D9-A120-7F4E0ABF8B41}"/>
              </a:ext>
            </a:extLst>
          </p:cNvPr>
          <p:cNvSpPr>
            <a:spLocks noGrp="1"/>
          </p:cNvSpPr>
          <p:nvPr>
            <p:ph type="body" sz="quarter" idx="16" hasCustomPrompt="1"/>
          </p:nvPr>
        </p:nvSpPr>
        <p:spPr>
          <a:xfrm>
            <a:off x="950232" y="3167266"/>
            <a:ext cx="2700000" cy="189000"/>
          </a:xfrm>
          <a:prstGeom prst="rect">
            <a:avLst/>
          </a:prstGeom>
        </p:spPr>
        <p:txBody>
          <a:bodyPr lIns="0" anchor="b">
            <a:noAutofit/>
          </a:bodyPr>
          <a:lstStyle>
            <a:lvl1pPr marL="0" indent="0">
              <a:spcBef>
                <a:spcPts val="0"/>
              </a:spcBef>
              <a:spcAft>
                <a:spcPts val="0"/>
              </a:spcAft>
              <a:buNone/>
              <a:defRPr sz="1050" b="0" i="0" cap="none" spc="45" baseline="0">
                <a:solidFill>
                  <a:schemeClr val="tx1"/>
                </a:solidFill>
              </a:defRPr>
            </a:lvl1pPr>
            <a:lvl5pPr>
              <a:defRPr>
                <a:solidFill>
                  <a:schemeClr val="bg1"/>
                </a:solidFill>
              </a:defRPr>
            </a:lvl5pPr>
          </a:lstStyle>
          <a:p>
            <a:pPr lvl="0"/>
            <a:r>
              <a:rPr lang="nb-NO" noProof="0"/>
              <a:t>Klikk og skriv inn </a:t>
            </a:r>
            <a:r>
              <a:rPr lang="nb-NO" noProof="0" err="1"/>
              <a:t>mobilnr</a:t>
            </a:r>
            <a:endParaRPr lang="nb-NO" noProof="0"/>
          </a:p>
        </p:txBody>
      </p:sp>
      <p:sp>
        <p:nvSpPr>
          <p:cNvPr id="6" name="TekstSylinder 5">
            <a:extLst>
              <a:ext uri="{FF2B5EF4-FFF2-40B4-BE49-F238E27FC236}">
                <a16:creationId xmlns:a16="http://schemas.microsoft.com/office/drawing/2014/main" id="{FA445143-565A-4B53-AE30-2D6764B17ADA}"/>
              </a:ext>
            </a:extLst>
          </p:cNvPr>
          <p:cNvSpPr txBox="1"/>
          <p:nvPr userDrawn="1"/>
        </p:nvSpPr>
        <p:spPr>
          <a:xfrm>
            <a:off x="488362" y="2969520"/>
            <a:ext cx="795236" cy="415498"/>
          </a:xfrm>
          <a:prstGeom prst="rect">
            <a:avLst/>
          </a:prstGeom>
          <a:noFill/>
        </p:spPr>
        <p:txBody>
          <a:bodyPr wrap="square" rtlCol="0">
            <a:spAutoFit/>
          </a:bodyPr>
          <a:lstStyle/>
          <a:p>
            <a:r>
              <a:rPr lang="nb-NO" sz="1050"/>
              <a:t>E-post: </a:t>
            </a:r>
            <a:br>
              <a:rPr lang="nb-NO" sz="1050"/>
            </a:br>
            <a:r>
              <a:rPr lang="nb-NO" sz="1050"/>
              <a:t>Mobil:</a:t>
            </a:r>
          </a:p>
        </p:txBody>
      </p:sp>
      <p:sp>
        <p:nvSpPr>
          <p:cNvPr id="8" name="TekstSylinder 7">
            <a:extLst>
              <a:ext uri="{FF2B5EF4-FFF2-40B4-BE49-F238E27FC236}">
                <a16:creationId xmlns:a16="http://schemas.microsoft.com/office/drawing/2014/main" id="{D59FC0CF-3BDD-47E7-A0B5-ED9837113FA6}"/>
              </a:ext>
            </a:extLst>
          </p:cNvPr>
          <p:cNvSpPr txBox="1"/>
          <p:nvPr userDrawn="1"/>
        </p:nvSpPr>
        <p:spPr>
          <a:xfrm>
            <a:off x="5994671" y="4281443"/>
            <a:ext cx="1242708" cy="784830"/>
          </a:xfrm>
          <a:prstGeom prst="rect">
            <a:avLst/>
          </a:prstGeom>
          <a:noFill/>
        </p:spPr>
        <p:txBody>
          <a:bodyPr wrap="square" rtlCol="0">
            <a:spAutoFit/>
          </a:bodyPr>
          <a:lstStyle/>
          <a:p>
            <a:r>
              <a:rPr lang="nb-NO" sz="750"/>
              <a:t>Bits AS</a:t>
            </a:r>
            <a:br>
              <a:rPr lang="nb-NO" sz="750"/>
            </a:br>
            <a:r>
              <a:rPr lang="nb-NO" sz="750"/>
              <a:t>Hansteens gate 2</a:t>
            </a:r>
            <a:br>
              <a:rPr lang="nb-NO" sz="750"/>
            </a:br>
            <a:r>
              <a:rPr lang="nb-NO" sz="750"/>
              <a:t>P.O. Box 2644</a:t>
            </a:r>
            <a:br>
              <a:rPr lang="nb-NO" sz="750"/>
            </a:br>
            <a:r>
              <a:rPr lang="nb-NO" sz="750"/>
              <a:t>N-0203 Oslo</a:t>
            </a:r>
            <a:br>
              <a:rPr lang="nb-NO" sz="750"/>
            </a:br>
            <a:br>
              <a:rPr lang="nb-NO" sz="750"/>
            </a:br>
            <a:r>
              <a:rPr lang="nb-NO" sz="750">
                <a:solidFill>
                  <a:schemeClr val="accent1"/>
                </a:solidFill>
              </a:rPr>
              <a:t>www.bits.no</a:t>
            </a:r>
          </a:p>
        </p:txBody>
      </p:sp>
    </p:spTree>
    <p:extLst>
      <p:ext uri="{BB962C8B-B14F-4D97-AF65-F5344CB8AC3E}">
        <p14:creationId xmlns:p14="http://schemas.microsoft.com/office/powerpoint/2010/main" val="36389142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Standard tekstside ">
    <p:bg>
      <p:bgPr>
        <a:solidFill>
          <a:schemeClr val="bg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9EAD31D6-5CD9-4976-BA75-1B3862EAE0E2}"/>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solidFill>
              </a:defRPr>
            </a:lvl1pPr>
          </a:lstStyle>
          <a:p>
            <a:r>
              <a:rPr lang="nb-NO" noProof="0"/>
              <a:t>Overskrift</a:t>
            </a:r>
          </a:p>
        </p:txBody>
      </p:sp>
      <p:sp>
        <p:nvSpPr>
          <p:cNvPr id="2" name="TekstSylinder 1">
            <a:extLst>
              <a:ext uri="{FF2B5EF4-FFF2-40B4-BE49-F238E27FC236}">
                <a16:creationId xmlns:a16="http://schemas.microsoft.com/office/drawing/2014/main" id="{8320C936-5019-4C54-8555-6132AFE6B696}"/>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7" name="Plassholder for innhold 2">
            <a:extLst>
              <a:ext uri="{FF2B5EF4-FFF2-40B4-BE49-F238E27FC236}">
                <a16:creationId xmlns:a16="http://schemas.microsoft.com/office/drawing/2014/main" id="{76BCDE75-3C14-4707-AA4A-247E42E5348A}"/>
              </a:ext>
            </a:extLst>
          </p:cNvPr>
          <p:cNvSpPr>
            <a:spLocks noGrp="1"/>
          </p:cNvSpPr>
          <p:nvPr>
            <p:ph sz="half" idx="14"/>
          </p:nvPr>
        </p:nvSpPr>
        <p:spPr>
          <a:xfrm>
            <a:off x="567130" y="1067192"/>
            <a:ext cx="8008943" cy="3507027"/>
          </a:xfrm>
        </p:spPr>
        <p:txBody>
          <a:bodyPr lIns="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Clr>
                <a:schemeClr val="tx1"/>
              </a:buClr>
              <a:buFont typeface="Calibri" panose="020F0502020204030204" pitchFamily="34" charset="0"/>
              <a:buChar char="−"/>
              <a:defRPr sz="1500">
                <a:solidFill>
                  <a:schemeClr val="tx1"/>
                </a:solidFill>
              </a:defRPr>
            </a:lvl2pPr>
            <a:lvl3pPr marL="534591" indent="-127397">
              <a:buClr>
                <a:schemeClr val="tx1"/>
              </a:buClr>
              <a:defRPr sz="1500">
                <a:solidFill>
                  <a:schemeClr val="tx1"/>
                </a:solidFill>
              </a:defRPr>
            </a:lvl3pPr>
            <a:lvl4pPr marL="670322" indent="-135731">
              <a:buClr>
                <a:schemeClr val="tx1"/>
              </a:buClr>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pic>
        <p:nvPicPr>
          <p:cNvPr id="5" name="Plassholder for innhold 14" descr="Et bilde som inneholder Grafikk, skjermbilde, logo, Font&#10;&#10;KI-generert innhold kan være feil.">
            <a:extLst>
              <a:ext uri="{FF2B5EF4-FFF2-40B4-BE49-F238E27FC236}">
                <a16:creationId xmlns:a16="http://schemas.microsoft.com/office/drawing/2014/main" id="{1DA10AFE-4B25-FD19-B8D9-CB7E96EE83AA}"/>
              </a:ext>
            </a:extLst>
          </p:cNvPr>
          <p:cNvPicPr>
            <a:picLocks noChangeAspect="1"/>
          </p:cNvPicPr>
          <p:nvPr userDrawn="1"/>
        </p:nvPicPr>
        <p:blipFill>
          <a:blip r:embed="rId2">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3" name="Text Placeholder 6">
            <a:extLst>
              <a:ext uri="{FF2B5EF4-FFF2-40B4-BE49-F238E27FC236}">
                <a16:creationId xmlns:a16="http://schemas.microsoft.com/office/drawing/2014/main" id="{E30C38BA-18D8-43A3-3A5B-0229B1ED4FBB}"/>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17060868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Logo Slide - Brudt hvid">
    <p:bg>
      <p:bgPr>
        <a:solidFill>
          <a:srgbClr val="F9F5F5"/>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6224" y="2273136"/>
            <a:ext cx="2511552" cy="597226"/>
          </a:xfrm>
          <a:prstGeom prst="rect">
            <a:avLst/>
          </a:prstGeom>
        </p:spPr>
      </p:pic>
    </p:spTree>
    <p:extLst>
      <p:ext uri="{BB962C8B-B14F-4D97-AF65-F5344CB8AC3E}">
        <p14:creationId xmlns:p14="http://schemas.microsoft.com/office/powerpoint/2010/main" val="228241811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Logo Slide - Finansrød">
    <p:bg>
      <p:bgPr>
        <a:solidFill>
          <a:schemeClr val="accent1"/>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6224" y="2273136"/>
            <a:ext cx="2511552" cy="597226"/>
          </a:xfrm>
          <a:prstGeom prst="rect">
            <a:avLst/>
          </a:prstGeom>
        </p:spPr>
      </p:pic>
    </p:spTree>
    <p:extLst>
      <p:ext uri="{BB962C8B-B14F-4D97-AF65-F5344CB8AC3E}">
        <p14:creationId xmlns:p14="http://schemas.microsoft.com/office/powerpoint/2010/main" val="427036343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el Slide - Finansrø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9773"/>
            <a:ext cx="7772400" cy="425068"/>
          </a:xfrm>
        </p:spPr>
        <p:txBody>
          <a:bodyPr>
            <a:noAutofit/>
          </a:bodyPr>
          <a:lstStyle>
            <a:lvl1pPr>
              <a:defRPr sz="2400">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4071867"/>
            <a:ext cx="6400800" cy="379555"/>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99" y="2958546"/>
            <a:ext cx="1939069" cy="461094"/>
          </a:xfrm>
          <a:prstGeom prst="rect">
            <a:avLst/>
          </a:prstGeom>
        </p:spPr>
      </p:pic>
    </p:spTree>
    <p:extLst>
      <p:ext uri="{BB962C8B-B14F-4D97-AF65-F5344CB8AC3E}">
        <p14:creationId xmlns:p14="http://schemas.microsoft.com/office/powerpoint/2010/main" val="340244458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el Slide - Finansrød (u.log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9773"/>
            <a:ext cx="7772400" cy="425068"/>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4071867"/>
            <a:ext cx="6400800" cy="379555"/>
          </a:xfrm>
        </p:spPr>
        <p:txBody>
          <a:bodyPr>
            <a:normAutofit/>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162048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White">
    <p:spTree>
      <p:nvGrpSpPr>
        <p:cNvPr id="1" name=""/>
        <p:cNvGrpSpPr/>
        <p:nvPr/>
      </p:nvGrpSpPr>
      <p:grpSpPr>
        <a:xfrm>
          <a:off x="0" y="0"/>
          <a:ext cx="0" cy="0"/>
          <a:chOff x="0" y="0"/>
          <a:chExt cx="0" cy="0"/>
        </a:xfrm>
      </p:grpSpPr>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804130"/>
            <a:ext cx="8908892" cy="8714685"/>
            <a:chOff x="3589405" y="387640"/>
            <a:chExt cx="5873827" cy="5872463"/>
          </a:xfrm>
          <a:solidFill>
            <a:schemeClr val="tx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0999" y="231140"/>
            <a:ext cx="8370889" cy="793918"/>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238250"/>
            <a:ext cx="4186238" cy="3257612"/>
          </a:xfrm>
          <a:prstGeom prst="rect">
            <a:avLst/>
          </a:prstGeom>
        </p:spPr>
        <p:txBody>
          <a:bodyPr lIns="0" tIns="0" rIns="0" bIns="0"/>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1800"/>
            </a:lvl3pPr>
            <a:lvl4pPr marL="698500" indent="-254000">
              <a:spcBef>
                <a:spcPts val="50"/>
              </a:spcBef>
              <a:buFont typeface="Lucida Grande"/>
              <a:buChar char="–"/>
              <a:defRPr sz="1800"/>
            </a:lvl4pPr>
            <a:lvl5pPr marL="825500" indent="-254000">
              <a:spcBef>
                <a:spcPts val="50"/>
              </a:spcBef>
              <a:buFont typeface="Lucida Grande"/>
              <a:buChar char="–"/>
              <a:defRPr sz="1800"/>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1AE47823-13BB-41B4-906A-1E7095218F39}"/>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38" name="Platshållare för datum 3">
            <a:extLst>
              <a:ext uri="{FF2B5EF4-FFF2-40B4-BE49-F238E27FC236}">
                <a16:creationId xmlns:a16="http://schemas.microsoft.com/office/drawing/2014/main" id="{A2D83CD8-8E25-4C26-9DB9-3677376AED03}"/>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39" name="Platshållare för bildnummer 5">
            <a:extLst>
              <a:ext uri="{FF2B5EF4-FFF2-40B4-BE49-F238E27FC236}">
                <a16:creationId xmlns:a16="http://schemas.microsoft.com/office/drawing/2014/main" id="{8C9913A8-7165-4444-B771-69D3C4AA9391}"/>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9934911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el Slide - hvid (med foot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5970"/>
            <a:ext cx="7772400" cy="467575"/>
          </a:xfrm>
        </p:spPr>
        <p:txBody>
          <a:bodyPr/>
          <a:lstStyle/>
          <a:p>
            <a:r>
              <a:rPr lang="en-US"/>
              <a:t>Click to edit Master title style</a:t>
            </a:r>
          </a:p>
        </p:txBody>
      </p:sp>
      <p:sp>
        <p:nvSpPr>
          <p:cNvPr id="3" name="Subtitle 2"/>
          <p:cNvSpPr>
            <a:spLocks noGrp="1"/>
          </p:cNvSpPr>
          <p:nvPr>
            <p:ph type="subTitle" idx="1"/>
          </p:nvPr>
        </p:nvSpPr>
        <p:spPr>
          <a:xfrm>
            <a:off x="685800" y="2700339"/>
            <a:ext cx="6400800" cy="1314450"/>
          </a:xfr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extBox 6">
            <a:extLst>
              <a:ext uri="{FF2B5EF4-FFF2-40B4-BE49-F238E27FC236}">
                <a16:creationId xmlns:a16="http://schemas.microsoft.com/office/drawing/2014/main" id="{16416EA0-CDE2-48EE-B51C-42034E024A37}"/>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8" name="TextBox 7">
            <a:extLst>
              <a:ext uri="{FF2B5EF4-FFF2-40B4-BE49-F238E27FC236}">
                <a16:creationId xmlns:a16="http://schemas.microsoft.com/office/drawing/2014/main" id="{09BD1B62-F8EB-4008-8159-AA92A6198642}"/>
              </a:ext>
            </a:extLst>
          </p:cNvPr>
          <p:cNvSpPr txBox="1"/>
          <p:nvPr userDrawn="1"/>
        </p:nvSpPr>
        <p:spPr>
          <a:xfrm>
            <a:off x="1160533" y="4811035"/>
            <a:ext cx="582531" cy="169277"/>
          </a:xfrm>
          <a:prstGeom prst="rect">
            <a:avLst/>
          </a:prstGeom>
          <a:noFill/>
        </p:spPr>
        <p:txBody>
          <a:bodyPr wrap="square" rtlCol="0">
            <a:spAutoFit/>
          </a:bodyPr>
          <a:lstStyle/>
          <a:p>
            <a:fld id="{B2CD9848-DBA9-4B21-8F2B-FAA437491B3F}" type="datetime3">
              <a:rPr lang="da-DK" sz="500" b="1" smtClean="0"/>
              <a:t>27.03.2026</a:t>
            </a:fld>
            <a:endParaRPr lang="en-US" sz="500" b="1"/>
          </a:p>
        </p:txBody>
      </p:sp>
    </p:spTree>
    <p:extLst>
      <p:ext uri="{BB962C8B-B14F-4D97-AF65-F5344CB8AC3E}">
        <p14:creationId xmlns:p14="http://schemas.microsoft.com/office/powerpoint/2010/main" val="31493357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el Slide - Finansrød (med foot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5970"/>
            <a:ext cx="7772400" cy="46757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2700339"/>
            <a:ext cx="6400800" cy="1314450"/>
          </a:xfrm>
        </p:spPr>
        <p:txBody>
          <a:bodyPr>
            <a:normAutofit/>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Rektangel 8"/>
          <p:cNvSpPr/>
          <p:nvPr userDrawn="1"/>
        </p:nvSpPr>
        <p:spPr>
          <a:xfrm>
            <a:off x="1" y="4767264"/>
            <a:ext cx="1172632" cy="3762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pic>
        <p:nvPicPr>
          <p:cNvPr id="11" name="Bille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541" y="4868026"/>
            <a:ext cx="700651" cy="69538"/>
          </a:xfrm>
          <a:prstGeom prst="rect">
            <a:avLst/>
          </a:prstGeom>
        </p:spPr>
      </p:pic>
      <p:sp>
        <p:nvSpPr>
          <p:cNvPr id="8" name="TextBox 7">
            <a:extLst>
              <a:ext uri="{FF2B5EF4-FFF2-40B4-BE49-F238E27FC236}">
                <a16:creationId xmlns:a16="http://schemas.microsoft.com/office/drawing/2014/main" id="{954B6AE3-9F0D-4F55-87BE-D0F70185CD96}"/>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solidFill>
                  <a:schemeClr val="tx1"/>
                </a:solidFill>
              </a:rPr>
              <a:t>‹#›</a:t>
            </a:fld>
            <a:endParaRPr lang="en-US" sz="500" b="1">
              <a:solidFill>
                <a:schemeClr val="tx1"/>
              </a:solidFill>
            </a:endParaRPr>
          </a:p>
        </p:txBody>
      </p:sp>
      <p:sp>
        <p:nvSpPr>
          <p:cNvPr id="10" name="TextBox 9">
            <a:extLst>
              <a:ext uri="{FF2B5EF4-FFF2-40B4-BE49-F238E27FC236}">
                <a16:creationId xmlns:a16="http://schemas.microsoft.com/office/drawing/2014/main" id="{D39027B9-2638-4C27-8F8D-EDD2F768C9D5}"/>
              </a:ext>
            </a:extLst>
          </p:cNvPr>
          <p:cNvSpPr txBox="1"/>
          <p:nvPr userDrawn="1"/>
        </p:nvSpPr>
        <p:spPr>
          <a:xfrm>
            <a:off x="1160533" y="4811035"/>
            <a:ext cx="582531" cy="169277"/>
          </a:xfrm>
          <a:prstGeom prst="rect">
            <a:avLst/>
          </a:prstGeom>
          <a:noFill/>
        </p:spPr>
        <p:txBody>
          <a:bodyPr wrap="square" rtlCol="0">
            <a:spAutoFit/>
          </a:bodyPr>
          <a:lstStyle/>
          <a:p>
            <a:fld id="{A8CA596B-C87A-456A-9DED-C2EA47DAAA55}" type="datetime3">
              <a:rPr lang="da-DK" sz="500" b="1" smtClean="0">
                <a:solidFill>
                  <a:schemeClr val="tx1"/>
                </a:solidFill>
              </a:rPr>
              <a:t>27.03.2026</a:t>
            </a:fld>
            <a:endParaRPr lang="en-US" sz="500" b="1">
              <a:solidFill>
                <a:schemeClr val="tx1"/>
              </a:solidFill>
            </a:endParaRPr>
          </a:p>
        </p:txBody>
      </p:sp>
    </p:spTree>
    <p:extLst>
      <p:ext uri="{BB962C8B-B14F-4D97-AF65-F5344CB8AC3E}">
        <p14:creationId xmlns:p14="http://schemas.microsoft.com/office/powerpoint/2010/main" val="233228532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7" name="Rektangel 6"/>
          <p:cNvSpPr/>
          <p:nvPr userDrawn="1"/>
        </p:nvSpPr>
        <p:spPr>
          <a:xfrm>
            <a:off x="4574778" y="205978"/>
            <a:ext cx="4344193" cy="43441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2" name="Title 1"/>
          <p:cNvSpPr>
            <a:spLocks noGrp="1"/>
          </p:cNvSpPr>
          <p:nvPr>
            <p:ph type="ctrTitle"/>
          </p:nvPr>
        </p:nvSpPr>
        <p:spPr>
          <a:xfrm>
            <a:off x="254000" y="205978"/>
            <a:ext cx="4146550" cy="4344193"/>
          </a:xfrm>
        </p:spPr>
        <p:txBody>
          <a:bodyPr/>
          <a:lstStyle>
            <a:lvl1pPr algn="r">
              <a:defRPr/>
            </a:lvl1pPr>
          </a:lstStyle>
          <a:p>
            <a:r>
              <a:rPr lang="en-US"/>
              <a:t>Click to edit Master title style</a:t>
            </a:r>
          </a:p>
        </p:txBody>
      </p:sp>
      <p:sp>
        <p:nvSpPr>
          <p:cNvPr id="12" name="Pladsholder til indhold 11"/>
          <p:cNvSpPr>
            <a:spLocks noGrp="1"/>
          </p:cNvSpPr>
          <p:nvPr>
            <p:ph sz="quarter" idx="13"/>
          </p:nvPr>
        </p:nvSpPr>
        <p:spPr>
          <a:xfrm>
            <a:off x="4953000" y="642938"/>
            <a:ext cx="3568700" cy="3662362"/>
          </a:xfrm>
        </p:spPr>
        <p:txBody>
          <a:bodyPr anchor="ctr">
            <a:normAutofit/>
          </a:bodyPr>
          <a:lstStyle>
            <a:lvl1pPr marL="0" indent="0">
              <a:buClr>
                <a:schemeClr val="bg1"/>
              </a:buClr>
              <a:buFont typeface="Arial" panose="020B0604020202020204" pitchFamily="34" charset="0"/>
              <a:buNone/>
              <a:defRPr sz="1600">
                <a:solidFill>
                  <a:srgbClr val="FFFFFF"/>
                </a:solidFill>
              </a:defRPr>
            </a:lvl1pPr>
            <a:lvl2pPr marL="457200" indent="0">
              <a:buClr>
                <a:schemeClr val="bg1"/>
              </a:buClr>
              <a:buFont typeface="Arial" panose="020B0604020202020204" pitchFamily="34" charset="0"/>
              <a:buNone/>
              <a:defRPr sz="1100">
                <a:solidFill>
                  <a:srgbClr val="FFFFFF"/>
                </a:solidFill>
              </a:defRPr>
            </a:lvl2pPr>
            <a:lvl3pPr marL="914400" indent="0">
              <a:buClr>
                <a:schemeClr val="bg1"/>
              </a:buClr>
              <a:buFont typeface="Arial" panose="020B0604020202020204" pitchFamily="34" charset="0"/>
              <a:buNone/>
              <a:defRPr sz="1100">
                <a:solidFill>
                  <a:srgbClr val="FFFFFF"/>
                </a:solidFill>
              </a:defRPr>
            </a:lvl3pPr>
            <a:lvl4pPr marL="1371600" indent="0">
              <a:buClr>
                <a:schemeClr val="bg1"/>
              </a:buClr>
              <a:buFont typeface="Arial" panose="020B0604020202020204" pitchFamily="34" charset="0"/>
              <a:buNone/>
              <a:defRPr sz="1100">
                <a:solidFill>
                  <a:srgbClr val="FFFFFF"/>
                </a:solidFill>
              </a:defRPr>
            </a:lvl4pPr>
            <a:lvl5pPr marL="1828800" indent="0">
              <a:buClr>
                <a:schemeClr val="bg1"/>
              </a:buClr>
              <a:buFont typeface="Arial" panose="020B0604020202020204" pitchFamily="34" charset="0"/>
              <a:buNone/>
              <a:defRPr sz="1100">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8" name="TextBox 7">
            <a:extLst>
              <a:ext uri="{FF2B5EF4-FFF2-40B4-BE49-F238E27FC236}">
                <a16:creationId xmlns:a16="http://schemas.microsoft.com/office/drawing/2014/main" id="{DE007BD4-7619-4A34-A587-5550B24B149B}"/>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9" name="TextBox 8">
            <a:extLst>
              <a:ext uri="{FF2B5EF4-FFF2-40B4-BE49-F238E27FC236}">
                <a16:creationId xmlns:a16="http://schemas.microsoft.com/office/drawing/2014/main" id="{38EA5468-DEF3-49E2-9B7F-E5D957F8BD29}"/>
              </a:ext>
            </a:extLst>
          </p:cNvPr>
          <p:cNvSpPr txBox="1"/>
          <p:nvPr userDrawn="1"/>
        </p:nvSpPr>
        <p:spPr>
          <a:xfrm>
            <a:off x="1160533" y="4811035"/>
            <a:ext cx="582531" cy="169277"/>
          </a:xfrm>
          <a:prstGeom prst="rect">
            <a:avLst/>
          </a:prstGeom>
          <a:noFill/>
        </p:spPr>
        <p:txBody>
          <a:bodyPr wrap="square" rtlCol="0">
            <a:spAutoFit/>
          </a:bodyPr>
          <a:lstStyle/>
          <a:p>
            <a:fld id="{C6CF9D9B-313C-4CCE-9A00-9421696FD7BA}" type="datetime3">
              <a:rPr lang="da-DK" sz="500" b="1" smtClean="0"/>
              <a:t>27.03.2026</a:t>
            </a:fld>
            <a:endParaRPr lang="en-US" sz="500" b="1"/>
          </a:p>
        </p:txBody>
      </p:sp>
    </p:spTree>
    <p:extLst>
      <p:ext uri="{BB962C8B-B14F-4D97-AF65-F5344CB8AC3E}">
        <p14:creationId xmlns:p14="http://schemas.microsoft.com/office/powerpoint/2010/main" val="362883899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el og indhold (med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Clr>
                <a:schemeClr val="tx1"/>
              </a:buClr>
              <a:buFont typeface="Arial" panose="020B0604020202020204" pitchFamily="34" charset="0"/>
              <a:buNone/>
              <a:defRPr>
                <a:solidFill>
                  <a:schemeClr val="tx1"/>
                </a:solidFill>
              </a:defRPr>
            </a:lvl1pPr>
            <a:lvl2pPr marL="457200" indent="0">
              <a:buClr>
                <a:schemeClr val="tx1"/>
              </a:buClr>
              <a:buFont typeface="Arial" panose="020B0604020202020204" pitchFamily="34" charset="0"/>
              <a:buNone/>
              <a:defRPr>
                <a:solidFill>
                  <a:schemeClr val="tx1"/>
                </a:solidFill>
              </a:defRPr>
            </a:lvl2pPr>
            <a:lvl3pPr marL="914400" indent="0">
              <a:buClr>
                <a:schemeClr val="tx1"/>
              </a:buClr>
              <a:buFont typeface="Arial" panose="020B0604020202020204" pitchFamily="34" charset="0"/>
              <a:buNone/>
              <a:defRPr>
                <a:solidFill>
                  <a:schemeClr val="tx1"/>
                </a:solidFill>
              </a:defRPr>
            </a:lvl3pPr>
            <a:lvl4pPr marL="1371600" indent="0">
              <a:buClr>
                <a:schemeClr val="tx1"/>
              </a:buClr>
              <a:buFont typeface="Arial" panose="020B0604020202020204" pitchFamily="34" charset="0"/>
              <a:buNone/>
              <a:defRPr>
                <a:solidFill>
                  <a:schemeClr val="tx1"/>
                </a:solidFill>
              </a:defRPr>
            </a:lvl4pPr>
            <a:lvl5pPr marL="1828800" indent="0">
              <a:buClr>
                <a:schemeClr val="tx1"/>
              </a:buClr>
              <a:buFont typeface="Arial" panose="020B0604020202020204" pitchFamily="34" charse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C551C79-81BD-4C73-8345-E823CDE51F37}"/>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8" name="TextBox 7">
            <a:extLst>
              <a:ext uri="{FF2B5EF4-FFF2-40B4-BE49-F238E27FC236}">
                <a16:creationId xmlns:a16="http://schemas.microsoft.com/office/drawing/2014/main" id="{D7CD0480-B1E2-46EC-8460-9D96E5679120}"/>
              </a:ext>
            </a:extLst>
          </p:cNvPr>
          <p:cNvSpPr txBox="1"/>
          <p:nvPr userDrawn="1"/>
        </p:nvSpPr>
        <p:spPr>
          <a:xfrm>
            <a:off x="1160533" y="4811035"/>
            <a:ext cx="582531" cy="169277"/>
          </a:xfrm>
          <a:prstGeom prst="rect">
            <a:avLst/>
          </a:prstGeom>
          <a:noFill/>
        </p:spPr>
        <p:txBody>
          <a:bodyPr wrap="square" rtlCol="0">
            <a:spAutoFit/>
          </a:bodyPr>
          <a:lstStyle/>
          <a:p>
            <a:fld id="{2CE0A734-E442-4074-A89B-5D70589A3EAA}" type="datetime3">
              <a:rPr lang="da-DK" sz="500" b="1" smtClean="0"/>
              <a:t>27.03.2026</a:t>
            </a:fld>
            <a:endParaRPr lang="en-US" sz="500" b="1"/>
          </a:p>
        </p:txBody>
      </p:sp>
    </p:spTree>
    <p:extLst>
      <p:ext uri="{BB962C8B-B14F-4D97-AF65-F5344CB8AC3E}">
        <p14:creationId xmlns:p14="http://schemas.microsoft.com/office/powerpoint/2010/main" val="404005158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ktion slide - hvid (med footer)">
    <p:spTree>
      <p:nvGrpSpPr>
        <p:cNvPr id="1" name=""/>
        <p:cNvGrpSpPr/>
        <p:nvPr/>
      </p:nvGrpSpPr>
      <p:grpSpPr>
        <a:xfrm>
          <a:off x="0" y="0"/>
          <a:ext cx="0" cy="0"/>
          <a:chOff x="0" y="0"/>
          <a:chExt cx="0" cy="0"/>
        </a:xfrm>
      </p:grpSpPr>
      <p:sp>
        <p:nvSpPr>
          <p:cNvPr id="2" name="Title 1"/>
          <p:cNvSpPr>
            <a:spLocks noGrp="1"/>
          </p:cNvSpPr>
          <p:nvPr>
            <p:ph type="title"/>
          </p:nvPr>
        </p:nvSpPr>
        <p:spPr>
          <a:xfrm>
            <a:off x="722313" y="3745707"/>
            <a:ext cx="7772400" cy="1021557"/>
          </a:xfrm>
        </p:spPr>
        <p:txBody>
          <a:bodyPr anchor="t">
            <a:normAutofit/>
          </a:bodyPr>
          <a:lstStyle>
            <a:lvl1pPr algn="l">
              <a:defRPr sz="3000" b="1" cap="none"/>
            </a:lvl1pPr>
          </a:lstStyle>
          <a:p>
            <a:r>
              <a:rPr lang="en-US"/>
              <a:t>Click to edit Master title style</a:t>
            </a:r>
          </a:p>
        </p:txBody>
      </p:sp>
      <p:sp>
        <p:nvSpPr>
          <p:cNvPr id="3" name="Text Placeholder 2"/>
          <p:cNvSpPr>
            <a:spLocks noGrp="1"/>
          </p:cNvSpPr>
          <p:nvPr>
            <p:ph type="body" idx="1"/>
          </p:nvPr>
        </p:nvSpPr>
        <p:spPr>
          <a:xfrm>
            <a:off x="722313" y="2620566"/>
            <a:ext cx="7772400" cy="1125140"/>
          </a:xfrm>
        </p:spPr>
        <p:txBody>
          <a:bodyPr anchor="b"/>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TextBox 6">
            <a:extLst>
              <a:ext uri="{FF2B5EF4-FFF2-40B4-BE49-F238E27FC236}">
                <a16:creationId xmlns:a16="http://schemas.microsoft.com/office/drawing/2014/main" id="{CF7B4E1B-8593-4A56-8EDD-1252981BA7CD}"/>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8" name="TextBox 7">
            <a:extLst>
              <a:ext uri="{FF2B5EF4-FFF2-40B4-BE49-F238E27FC236}">
                <a16:creationId xmlns:a16="http://schemas.microsoft.com/office/drawing/2014/main" id="{8D30C6ED-86AA-49CA-9A17-AD9A8707C6A6}"/>
              </a:ext>
            </a:extLst>
          </p:cNvPr>
          <p:cNvSpPr txBox="1"/>
          <p:nvPr userDrawn="1"/>
        </p:nvSpPr>
        <p:spPr>
          <a:xfrm>
            <a:off x="1160533" y="4811035"/>
            <a:ext cx="582531" cy="169277"/>
          </a:xfrm>
          <a:prstGeom prst="rect">
            <a:avLst/>
          </a:prstGeom>
          <a:noFill/>
        </p:spPr>
        <p:txBody>
          <a:bodyPr wrap="square" rtlCol="0">
            <a:spAutoFit/>
          </a:bodyPr>
          <a:lstStyle/>
          <a:p>
            <a:fld id="{F6AB3F8A-D367-4E0B-83F6-4D1ADD822983}" type="datetime3">
              <a:rPr lang="da-DK" sz="500" b="1" smtClean="0"/>
              <a:t>27.03.2026</a:t>
            </a:fld>
            <a:endParaRPr lang="en-US" sz="500" b="1"/>
          </a:p>
        </p:txBody>
      </p:sp>
    </p:spTree>
    <p:extLst>
      <p:ext uri="{BB962C8B-B14F-4D97-AF65-F5344CB8AC3E}">
        <p14:creationId xmlns:p14="http://schemas.microsoft.com/office/powerpoint/2010/main" val="384023078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ktion slide - finansrød (med foot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745707"/>
            <a:ext cx="7772400" cy="1021557"/>
          </a:xfrm>
        </p:spPr>
        <p:txBody>
          <a:bodyPr anchor="t">
            <a:normAutofit/>
          </a:bodyPr>
          <a:lstStyle>
            <a:lvl1pPr algn="l">
              <a:defRPr sz="3000"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620566"/>
            <a:ext cx="7772400" cy="1125140"/>
          </a:xfrm>
        </p:spPr>
        <p:txBody>
          <a:bodyPr anchor="b"/>
          <a:lstStyle>
            <a:lvl1pPr marL="0" indent="0">
              <a:buNone/>
              <a:defRPr sz="1800">
                <a:solidFill>
                  <a:srgbClr val="1C293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0" name="Bille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541" y="4868026"/>
            <a:ext cx="700651" cy="69538"/>
          </a:xfrm>
          <a:prstGeom prst="rect">
            <a:avLst/>
          </a:prstGeom>
        </p:spPr>
      </p:pic>
      <p:sp>
        <p:nvSpPr>
          <p:cNvPr id="7" name="TextBox 6">
            <a:extLst>
              <a:ext uri="{FF2B5EF4-FFF2-40B4-BE49-F238E27FC236}">
                <a16:creationId xmlns:a16="http://schemas.microsoft.com/office/drawing/2014/main" id="{27DEB20F-56C7-45F5-9CE2-3F3BA5BAD424}"/>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solidFill>
                  <a:schemeClr val="bg1"/>
                </a:solidFill>
              </a:rPr>
              <a:t>‹#›</a:t>
            </a:fld>
            <a:endParaRPr lang="en-US" sz="500" b="1">
              <a:solidFill>
                <a:schemeClr val="bg1"/>
              </a:solidFill>
            </a:endParaRPr>
          </a:p>
        </p:txBody>
      </p:sp>
      <p:sp>
        <p:nvSpPr>
          <p:cNvPr id="8" name="TextBox 7">
            <a:extLst>
              <a:ext uri="{FF2B5EF4-FFF2-40B4-BE49-F238E27FC236}">
                <a16:creationId xmlns:a16="http://schemas.microsoft.com/office/drawing/2014/main" id="{2DCA69F7-E765-432B-BABD-1F43DC56BC9C}"/>
              </a:ext>
            </a:extLst>
          </p:cNvPr>
          <p:cNvSpPr txBox="1"/>
          <p:nvPr userDrawn="1"/>
        </p:nvSpPr>
        <p:spPr>
          <a:xfrm>
            <a:off x="1160533" y="4811035"/>
            <a:ext cx="582531" cy="169277"/>
          </a:xfrm>
          <a:prstGeom prst="rect">
            <a:avLst/>
          </a:prstGeom>
          <a:noFill/>
        </p:spPr>
        <p:txBody>
          <a:bodyPr wrap="square" rtlCol="0">
            <a:spAutoFit/>
          </a:bodyPr>
          <a:lstStyle/>
          <a:p>
            <a:fld id="{D7206746-AF45-4F23-99F0-542C10E60F50}" type="datetime3">
              <a:rPr lang="da-DK" sz="500" b="1" smtClean="0">
                <a:solidFill>
                  <a:schemeClr val="bg1"/>
                </a:solidFill>
              </a:rPr>
              <a:t>27.03.2026</a:t>
            </a:fld>
            <a:endParaRPr lang="en-US" sz="500" b="1">
              <a:solidFill>
                <a:schemeClr val="bg1"/>
              </a:solidFill>
            </a:endParaRPr>
          </a:p>
        </p:txBody>
      </p:sp>
    </p:spTree>
    <p:extLst>
      <p:ext uri="{BB962C8B-B14F-4D97-AF65-F5344CB8AC3E}">
        <p14:creationId xmlns:p14="http://schemas.microsoft.com/office/powerpoint/2010/main" val="316020407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Indholdsslide - 2 spalter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normAutofit/>
          </a:bodyPr>
          <a:lstStyle>
            <a:lvl1pPr marL="0" indent="0">
              <a:buClr>
                <a:schemeClr val="tx1"/>
              </a:buClr>
              <a:buFont typeface="Arial" panose="020B0604020202020204" pitchFamily="34" charset="0"/>
              <a:buNone/>
              <a:defRPr sz="1600">
                <a:solidFill>
                  <a:schemeClr val="tx1"/>
                </a:solidFill>
              </a:defRPr>
            </a:lvl1pPr>
            <a:lvl2pPr marL="457200" indent="0">
              <a:buClr>
                <a:schemeClr val="tx1"/>
              </a:buClr>
              <a:buFont typeface="Arial" panose="020B0604020202020204" pitchFamily="34" charset="0"/>
              <a:buNone/>
              <a:defRPr sz="1600">
                <a:solidFill>
                  <a:schemeClr val="tx1"/>
                </a:solidFill>
              </a:defRPr>
            </a:lvl2pPr>
            <a:lvl3pPr marL="914400" indent="0">
              <a:buClr>
                <a:schemeClr val="tx1"/>
              </a:buClr>
              <a:buFont typeface="Arial" panose="020B0604020202020204" pitchFamily="34" charset="0"/>
              <a:buNone/>
              <a:defRPr sz="1600">
                <a:solidFill>
                  <a:schemeClr val="tx1"/>
                </a:solidFill>
              </a:defRPr>
            </a:lvl3pPr>
            <a:lvl4pPr marL="1371600" indent="0">
              <a:buClr>
                <a:schemeClr val="tx1"/>
              </a:buClr>
              <a:buFont typeface="Arial" panose="020B0604020202020204" pitchFamily="34" charset="0"/>
              <a:buNone/>
              <a:defRPr sz="1600">
                <a:solidFill>
                  <a:schemeClr val="tx1"/>
                </a:solidFill>
              </a:defRPr>
            </a:lvl4pPr>
            <a:lvl5pPr marL="1828800" indent="0">
              <a:buClr>
                <a:schemeClr val="tx1"/>
              </a:buClr>
              <a:buFont typeface="Arial" panose="020B0604020202020204" pitchFamily="34" charset="0"/>
              <a:buNone/>
              <a:defRPr sz="16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normAutofit/>
          </a:bodyPr>
          <a:lstStyle>
            <a:lvl1pPr marL="0" indent="0">
              <a:buClr>
                <a:schemeClr val="tx1"/>
              </a:buClr>
              <a:buFont typeface="Arial" panose="020B0604020202020204" pitchFamily="34" charset="0"/>
              <a:buNone/>
              <a:defRPr sz="1600">
                <a:solidFill>
                  <a:schemeClr val="tx1"/>
                </a:solidFill>
              </a:defRPr>
            </a:lvl1pPr>
            <a:lvl2pPr marL="457200" indent="0">
              <a:buClr>
                <a:schemeClr val="tx1"/>
              </a:buClr>
              <a:buFont typeface="Arial" panose="020B0604020202020204" pitchFamily="34" charset="0"/>
              <a:buNone/>
              <a:defRPr sz="1600">
                <a:solidFill>
                  <a:schemeClr val="tx1"/>
                </a:solidFill>
              </a:defRPr>
            </a:lvl2pPr>
            <a:lvl3pPr marL="914400" indent="0">
              <a:buClr>
                <a:schemeClr val="tx1"/>
              </a:buClr>
              <a:buFont typeface="Arial" panose="020B0604020202020204" pitchFamily="34" charset="0"/>
              <a:buNone/>
              <a:defRPr sz="1600">
                <a:solidFill>
                  <a:schemeClr val="tx1"/>
                </a:solidFill>
              </a:defRPr>
            </a:lvl3pPr>
            <a:lvl4pPr marL="1371600" indent="0">
              <a:buClr>
                <a:schemeClr val="tx1"/>
              </a:buClr>
              <a:buFont typeface="Arial" panose="020B0604020202020204" pitchFamily="34" charset="0"/>
              <a:buNone/>
              <a:defRPr sz="1600">
                <a:solidFill>
                  <a:schemeClr val="tx1"/>
                </a:solidFill>
              </a:defRPr>
            </a:lvl4pPr>
            <a:lvl5pPr marL="1828800" indent="0">
              <a:buClr>
                <a:schemeClr val="tx1"/>
              </a:buClr>
              <a:buFont typeface="Arial" panose="020B0604020202020204" pitchFamily="34" charset="0"/>
              <a:buNone/>
              <a:defRPr sz="16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FBB21ACC-030E-43DA-87F9-8CFC2041D896}"/>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9" name="TextBox 8">
            <a:extLst>
              <a:ext uri="{FF2B5EF4-FFF2-40B4-BE49-F238E27FC236}">
                <a16:creationId xmlns:a16="http://schemas.microsoft.com/office/drawing/2014/main" id="{8E15E579-615F-4F31-A9DC-2E37D7F631A7}"/>
              </a:ext>
            </a:extLst>
          </p:cNvPr>
          <p:cNvSpPr txBox="1"/>
          <p:nvPr userDrawn="1"/>
        </p:nvSpPr>
        <p:spPr>
          <a:xfrm>
            <a:off x="1160533" y="4811035"/>
            <a:ext cx="582531" cy="169277"/>
          </a:xfrm>
          <a:prstGeom prst="rect">
            <a:avLst/>
          </a:prstGeom>
          <a:noFill/>
        </p:spPr>
        <p:txBody>
          <a:bodyPr wrap="square" rtlCol="0">
            <a:spAutoFit/>
          </a:bodyPr>
          <a:lstStyle/>
          <a:p>
            <a:fld id="{796B8CDE-61EE-4138-B3C5-EEDD827F7F73}" type="datetime3">
              <a:rPr lang="da-DK" sz="500" b="1" smtClean="0"/>
              <a:t>27.03.2026</a:t>
            </a:fld>
            <a:endParaRPr lang="en-US" sz="500" b="1"/>
          </a:p>
        </p:txBody>
      </p:sp>
    </p:spTree>
    <p:extLst>
      <p:ext uri="{BB962C8B-B14F-4D97-AF65-F5344CB8AC3E}">
        <p14:creationId xmlns:p14="http://schemas.microsoft.com/office/powerpoint/2010/main" val="342344409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dholdsslide - 2 spalter (finansrød + grå)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754100" y="1200150"/>
            <a:ext cx="4038600" cy="3394472"/>
          </a:xfrm>
        </p:spPr>
        <p:txBody>
          <a:bodyPr>
            <a:normAutofit/>
          </a:bodyPr>
          <a:lstStyle>
            <a:lvl1pPr>
              <a:defRPr sz="1600"/>
            </a:lvl1pPr>
            <a:lvl2pPr>
              <a:defRPr sz="1600"/>
            </a:lvl2pPr>
            <a:lvl3pPr>
              <a:defRPr sz="1600"/>
            </a:lvl3pPr>
            <a:lvl4pPr>
              <a:defRPr sz="1600">
                <a:solidFill>
                  <a:srgbClr val="7F7F7F"/>
                </a:solidFill>
              </a:defRPr>
            </a:lvl4pPr>
            <a:lvl5pPr>
              <a:defRPr sz="1600">
                <a:solidFill>
                  <a:srgbClr val="7F7F7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ktangel 7"/>
          <p:cNvSpPr/>
          <p:nvPr userDrawn="1"/>
        </p:nvSpPr>
        <p:spPr>
          <a:xfrm>
            <a:off x="218678" y="205978"/>
            <a:ext cx="4344193" cy="43441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9" name="Rektangel 8"/>
          <p:cNvSpPr/>
          <p:nvPr userDrawn="1"/>
        </p:nvSpPr>
        <p:spPr>
          <a:xfrm>
            <a:off x="4552950" y="205978"/>
            <a:ext cx="4344193" cy="434419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12" name="TextBox 11">
            <a:extLst>
              <a:ext uri="{FF2B5EF4-FFF2-40B4-BE49-F238E27FC236}">
                <a16:creationId xmlns:a16="http://schemas.microsoft.com/office/drawing/2014/main" id="{B6EF92DB-35A8-41F4-81B5-2F70BE79F8B8}"/>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13" name="TextBox 12">
            <a:extLst>
              <a:ext uri="{FF2B5EF4-FFF2-40B4-BE49-F238E27FC236}">
                <a16:creationId xmlns:a16="http://schemas.microsoft.com/office/drawing/2014/main" id="{24121A08-342E-432A-93E1-5639B2E066AF}"/>
              </a:ext>
            </a:extLst>
          </p:cNvPr>
          <p:cNvSpPr txBox="1"/>
          <p:nvPr userDrawn="1"/>
        </p:nvSpPr>
        <p:spPr>
          <a:xfrm>
            <a:off x="1160533" y="4811035"/>
            <a:ext cx="582531" cy="169277"/>
          </a:xfrm>
          <a:prstGeom prst="rect">
            <a:avLst/>
          </a:prstGeom>
          <a:noFill/>
        </p:spPr>
        <p:txBody>
          <a:bodyPr wrap="square" rtlCol="0">
            <a:spAutoFit/>
          </a:bodyPr>
          <a:lstStyle/>
          <a:p>
            <a:fld id="{16DD0E5E-B29A-49F3-8485-2D2957E5F15C}" type="datetime3">
              <a:rPr lang="da-DK" sz="500" b="1" smtClean="0"/>
              <a:t>27.03.2026</a:t>
            </a:fld>
            <a:endParaRPr lang="en-US" sz="500" b="1"/>
          </a:p>
        </p:txBody>
      </p:sp>
      <p:sp>
        <p:nvSpPr>
          <p:cNvPr id="14" name="Title 1"/>
          <p:cNvSpPr>
            <a:spLocks noGrp="1"/>
          </p:cNvSpPr>
          <p:nvPr>
            <p:ph type="title"/>
          </p:nvPr>
        </p:nvSpPr>
        <p:spPr>
          <a:xfrm>
            <a:off x="526093" y="1691878"/>
            <a:ext cx="3745281" cy="1375171"/>
          </a:xfrm>
        </p:spPr>
        <p:txBody>
          <a:bodyPr/>
          <a:lstStyle>
            <a:lvl1pPr>
              <a:defRPr>
                <a:solidFill>
                  <a:schemeClr val="bg1"/>
                </a:solidFill>
              </a:defRPr>
            </a:lvl1pPr>
          </a:lstStyle>
          <a:p>
            <a:r>
              <a:rPr lang="en-US"/>
              <a:t>Click to edit Master title style</a:t>
            </a:r>
          </a:p>
        </p:txBody>
      </p:sp>
      <p:sp>
        <p:nvSpPr>
          <p:cNvPr id="11" name="Pladsholder til indhold 11"/>
          <p:cNvSpPr>
            <a:spLocks noGrp="1"/>
          </p:cNvSpPr>
          <p:nvPr>
            <p:ph sz="quarter" idx="13"/>
          </p:nvPr>
        </p:nvSpPr>
        <p:spPr>
          <a:xfrm>
            <a:off x="4953000" y="642938"/>
            <a:ext cx="3568700" cy="3662362"/>
          </a:xfrm>
        </p:spPr>
        <p:txBody>
          <a:bodyPr anchor="ctr">
            <a:normAutofit/>
          </a:bodyPr>
          <a:lstStyle>
            <a:lvl1pPr marL="0" indent="0">
              <a:buClr>
                <a:schemeClr val="tx1"/>
              </a:buClr>
              <a:buFont typeface="Arial" panose="020B0604020202020204" pitchFamily="34" charset="0"/>
              <a:buNone/>
              <a:defRPr sz="1600">
                <a:solidFill>
                  <a:schemeClr val="tx1"/>
                </a:solidFill>
              </a:defRPr>
            </a:lvl1pPr>
            <a:lvl2pPr marL="457200" indent="0">
              <a:buClr>
                <a:schemeClr val="tx1"/>
              </a:buClr>
              <a:buFont typeface="Arial" panose="020B0604020202020204" pitchFamily="34" charset="0"/>
              <a:buNone/>
              <a:defRPr sz="1100">
                <a:solidFill>
                  <a:schemeClr val="tx1"/>
                </a:solidFill>
              </a:defRPr>
            </a:lvl2pPr>
            <a:lvl3pPr marL="914400" indent="0">
              <a:buClr>
                <a:schemeClr val="tx1"/>
              </a:buClr>
              <a:buFont typeface="Arial" panose="020B0604020202020204" pitchFamily="34" charset="0"/>
              <a:buNone/>
              <a:defRPr sz="1100">
                <a:solidFill>
                  <a:schemeClr val="tx1"/>
                </a:solidFill>
              </a:defRPr>
            </a:lvl3pPr>
            <a:lvl4pPr marL="1371600" indent="0">
              <a:buClr>
                <a:schemeClr val="tx1"/>
              </a:buClr>
              <a:buFont typeface="Arial" panose="020B0604020202020204" pitchFamily="34" charset="0"/>
              <a:buNone/>
              <a:defRPr sz="1100">
                <a:solidFill>
                  <a:schemeClr val="tx1"/>
                </a:solidFill>
              </a:defRPr>
            </a:lvl4pPr>
            <a:lvl5pPr marL="1828800" indent="0">
              <a:buClr>
                <a:schemeClr val="tx1"/>
              </a:buClr>
              <a:buFont typeface="Arial" panose="020B0604020202020204" pitchFamily="34" charset="0"/>
              <a:buNone/>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28845923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dholdsslide - 2 spalter (Okseblodsrød + finansrød)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754100" y="1200150"/>
            <a:ext cx="4038600" cy="3394472"/>
          </a:xfrm>
        </p:spPr>
        <p:txBody>
          <a:bodyPr>
            <a:normAutofit/>
          </a:bodyPr>
          <a:lstStyle>
            <a:lvl1pPr>
              <a:defRPr sz="1600"/>
            </a:lvl1pPr>
            <a:lvl2pPr>
              <a:defRPr sz="1600"/>
            </a:lvl2pPr>
            <a:lvl3pPr>
              <a:defRPr sz="1600"/>
            </a:lvl3pPr>
            <a:lvl4pPr>
              <a:defRPr sz="1600">
                <a:solidFill>
                  <a:srgbClr val="7F7F7F"/>
                </a:solidFill>
              </a:defRPr>
            </a:lvl4pPr>
            <a:lvl5pPr>
              <a:defRPr sz="1600">
                <a:solidFill>
                  <a:srgbClr val="7F7F7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ktangel 7"/>
          <p:cNvSpPr/>
          <p:nvPr userDrawn="1"/>
        </p:nvSpPr>
        <p:spPr>
          <a:xfrm>
            <a:off x="212328" y="205978"/>
            <a:ext cx="4344193" cy="43441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9" name="Rektangel 8"/>
          <p:cNvSpPr/>
          <p:nvPr userDrawn="1"/>
        </p:nvSpPr>
        <p:spPr>
          <a:xfrm>
            <a:off x="4540250" y="205978"/>
            <a:ext cx="4344193" cy="43441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12" name="TextBox 11">
            <a:extLst>
              <a:ext uri="{FF2B5EF4-FFF2-40B4-BE49-F238E27FC236}">
                <a16:creationId xmlns:a16="http://schemas.microsoft.com/office/drawing/2014/main" id="{CD69BDD9-AD90-47D7-8D42-16B9F8CF519A}"/>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13" name="TextBox 12">
            <a:extLst>
              <a:ext uri="{FF2B5EF4-FFF2-40B4-BE49-F238E27FC236}">
                <a16:creationId xmlns:a16="http://schemas.microsoft.com/office/drawing/2014/main" id="{921E4712-42B3-413C-BDE1-4785DB992501}"/>
              </a:ext>
            </a:extLst>
          </p:cNvPr>
          <p:cNvSpPr txBox="1"/>
          <p:nvPr userDrawn="1"/>
        </p:nvSpPr>
        <p:spPr>
          <a:xfrm>
            <a:off x="1160533" y="4811035"/>
            <a:ext cx="582531" cy="169277"/>
          </a:xfrm>
          <a:prstGeom prst="rect">
            <a:avLst/>
          </a:prstGeom>
          <a:noFill/>
        </p:spPr>
        <p:txBody>
          <a:bodyPr wrap="square" rtlCol="0">
            <a:spAutoFit/>
          </a:bodyPr>
          <a:lstStyle/>
          <a:p>
            <a:fld id="{5BB04CB5-ACD6-4E1C-B30F-0B4E51FDF29D}" type="datetime3">
              <a:rPr lang="da-DK" sz="500" b="1" smtClean="0"/>
              <a:t>27.03.2026</a:t>
            </a:fld>
            <a:endParaRPr lang="en-US" sz="500" b="1"/>
          </a:p>
        </p:txBody>
      </p:sp>
      <p:sp>
        <p:nvSpPr>
          <p:cNvPr id="14" name="Title 1"/>
          <p:cNvSpPr>
            <a:spLocks noGrp="1"/>
          </p:cNvSpPr>
          <p:nvPr>
            <p:ph type="title"/>
          </p:nvPr>
        </p:nvSpPr>
        <p:spPr>
          <a:xfrm>
            <a:off x="526093" y="1691878"/>
            <a:ext cx="3745281" cy="1375171"/>
          </a:xfrm>
        </p:spPr>
        <p:txBody>
          <a:bodyPr/>
          <a:lstStyle>
            <a:lvl1pPr>
              <a:defRPr>
                <a:solidFill>
                  <a:schemeClr val="bg1"/>
                </a:solidFill>
              </a:defRPr>
            </a:lvl1pPr>
          </a:lstStyle>
          <a:p>
            <a:r>
              <a:rPr lang="en-US"/>
              <a:t>Click to edit Master title style</a:t>
            </a:r>
          </a:p>
        </p:txBody>
      </p:sp>
      <p:sp>
        <p:nvSpPr>
          <p:cNvPr id="11" name="Pladsholder til indhold 11"/>
          <p:cNvSpPr>
            <a:spLocks noGrp="1"/>
          </p:cNvSpPr>
          <p:nvPr>
            <p:ph sz="quarter" idx="13"/>
          </p:nvPr>
        </p:nvSpPr>
        <p:spPr>
          <a:xfrm>
            <a:off x="4953000" y="642938"/>
            <a:ext cx="3568700" cy="3662362"/>
          </a:xfrm>
        </p:spPr>
        <p:txBody>
          <a:bodyPr anchor="ctr">
            <a:normAutofit/>
          </a:bodyPr>
          <a:lstStyle>
            <a:lvl1pPr marL="0" indent="0">
              <a:buClr>
                <a:schemeClr val="bg1"/>
              </a:buClr>
              <a:buFont typeface="Arial" panose="020B0604020202020204" pitchFamily="34" charset="0"/>
              <a:buNone/>
              <a:defRPr sz="1600">
                <a:solidFill>
                  <a:srgbClr val="FFFFFF"/>
                </a:solidFill>
              </a:defRPr>
            </a:lvl1pPr>
            <a:lvl2pPr marL="457200" indent="0">
              <a:buClr>
                <a:schemeClr val="bg1"/>
              </a:buClr>
              <a:buFont typeface="Arial" panose="020B0604020202020204" pitchFamily="34" charset="0"/>
              <a:buNone/>
              <a:defRPr sz="1100">
                <a:solidFill>
                  <a:srgbClr val="FFFFFF"/>
                </a:solidFill>
              </a:defRPr>
            </a:lvl2pPr>
            <a:lvl3pPr marL="914400" indent="0">
              <a:buClr>
                <a:schemeClr val="bg1"/>
              </a:buClr>
              <a:buFont typeface="Arial" panose="020B0604020202020204" pitchFamily="34" charset="0"/>
              <a:buNone/>
              <a:defRPr sz="1100">
                <a:solidFill>
                  <a:srgbClr val="FFFFFF"/>
                </a:solidFill>
              </a:defRPr>
            </a:lvl3pPr>
            <a:lvl4pPr marL="1371600" indent="0">
              <a:buClr>
                <a:schemeClr val="bg1"/>
              </a:buClr>
              <a:buFont typeface="Arial" panose="020B0604020202020204" pitchFamily="34" charset="0"/>
              <a:buNone/>
              <a:defRPr sz="1100">
                <a:solidFill>
                  <a:srgbClr val="FFFFFF"/>
                </a:solidFill>
              </a:defRPr>
            </a:lvl4pPr>
            <a:lvl5pPr marL="1828800" indent="0">
              <a:buClr>
                <a:schemeClr val="bg1"/>
              </a:buClr>
              <a:buFont typeface="Arial" panose="020B0604020202020204" pitchFamily="34" charset="0"/>
              <a:buNone/>
              <a:defRPr sz="1100">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65352857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ktion slide - finansrød citat(med footer)">
    <p:bg>
      <p:bgPr>
        <a:solidFill>
          <a:schemeClr val="accent1"/>
        </a:solidFill>
        <a:effectLst/>
      </p:bgPr>
    </p:bg>
    <p:spTree>
      <p:nvGrpSpPr>
        <p:cNvPr id="1" name=""/>
        <p:cNvGrpSpPr/>
        <p:nvPr/>
      </p:nvGrpSpPr>
      <p:grpSpPr>
        <a:xfrm>
          <a:off x="0" y="0"/>
          <a:ext cx="0" cy="0"/>
          <a:chOff x="0" y="0"/>
          <a:chExt cx="0" cy="0"/>
        </a:xfrm>
      </p:grpSpPr>
      <p:pic>
        <p:nvPicPr>
          <p:cNvPr id="10" name="Bille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541" y="4868026"/>
            <a:ext cx="700651" cy="69538"/>
          </a:xfrm>
          <a:prstGeom prst="rect">
            <a:avLst/>
          </a:prstGeom>
        </p:spPr>
      </p:pic>
      <p:sp>
        <p:nvSpPr>
          <p:cNvPr id="7" name="TextBox 6">
            <a:extLst>
              <a:ext uri="{FF2B5EF4-FFF2-40B4-BE49-F238E27FC236}">
                <a16:creationId xmlns:a16="http://schemas.microsoft.com/office/drawing/2014/main" id="{27DEB20F-56C7-45F5-9CE2-3F3BA5BAD424}"/>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solidFill>
                  <a:schemeClr val="bg1"/>
                </a:solidFill>
              </a:rPr>
              <a:t>‹#›</a:t>
            </a:fld>
            <a:endParaRPr lang="en-US" sz="500" b="1">
              <a:solidFill>
                <a:schemeClr val="bg1"/>
              </a:solidFill>
            </a:endParaRPr>
          </a:p>
        </p:txBody>
      </p:sp>
      <p:sp>
        <p:nvSpPr>
          <p:cNvPr id="8" name="TextBox 7">
            <a:extLst>
              <a:ext uri="{FF2B5EF4-FFF2-40B4-BE49-F238E27FC236}">
                <a16:creationId xmlns:a16="http://schemas.microsoft.com/office/drawing/2014/main" id="{2DCA69F7-E765-432B-BABD-1F43DC56BC9C}"/>
              </a:ext>
            </a:extLst>
          </p:cNvPr>
          <p:cNvSpPr txBox="1"/>
          <p:nvPr userDrawn="1"/>
        </p:nvSpPr>
        <p:spPr>
          <a:xfrm>
            <a:off x="1160533" y="4811035"/>
            <a:ext cx="582531" cy="169277"/>
          </a:xfrm>
          <a:prstGeom prst="rect">
            <a:avLst/>
          </a:prstGeom>
          <a:noFill/>
        </p:spPr>
        <p:txBody>
          <a:bodyPr wrap="square" rtlCol="0">
            <a:spAutoFit/>
          </a:bodyPr>
          <a:lstStyle/>
          <a:p>
            <a:fld id="{D00F8DEA-51C5-4D82-AFA3-450B4B307160}" type="datetime3">
              <a:rPr lang="da-DK" sz="500" b="1" smtClean="0">
                <a:solidFill>
                  <a:schemeClr val="bg1"/>
                </a:solidFill>
              </a:rPr>
              <a:t>27.03.2026</a:t>
            </a:fld>
            <a:endParaRPr lang="en-US" sz="500" b="1">
              <a:solidFill>
                <a:schemeClr val="bg1"/>
              </a:solidFill>
            </a:endParaRPr>
          </a:p>
        </p:txBody>
      </p:sp>
      <p:sp>
        <p:nvSpPr>
          <p:cNvPr id="12" name="Subtitle 2"/>
          <p:cNvSpPr>
            <a:spLocks noGrp="1"/>
          </p:cNvSpPr>
          <p:nvPr>
            <p:ph type="subTitle" idx="1" hasCustomPrompt="1"/>
          </p:nvPr>
        </p:nvSpPr>
        <p:spPr>
          <a:xfrm>
            <a:off x="572540" y="1847512"/>
            <a:ext cx="7390359" cy="1954868"/>
          </a:xfrm>
        </p:spPr>
        <p:txBody>
          <a:bodyPr>
            <a:normAutofit/>
          </a:bodyPr>
          <a:lstStyle>
            <a:lvl1pPr marL="0" indent="0" algn="l">
              <a:buNone/>
              <a:defRPr sz="3600"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title style</a:t>
            </a:r>
          </a:p>
        </p:txBody>
      </p:sp>
      <p:pic>
        <p:nvPicPr>
          <p:cNvPr id="13"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329" y="1138743"/>
            <a:ext cx="743712" cy="609600"/>
          </a:xfrm>
          <a:prstGeom prst="rect">
            <a:avLst/>
          </a:prstGeom>
        </p:spPr>
      </p:pic>
    </p:spTree>
    <p:extLst>
      <p:ext uri="{BB962C8B-B14F-4D97-AF65-F5344CB8AC3E}">
        <p14:creationId xmlns:p14="http://schemas.microsoft.com/office/powerpoint/2010/main" val="2141776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1 White">
    <p:spTree>
      <p:nvGrpSpPr>
        <p:cNvPr id="1" name=""/>
        <p:cNvGrpSpPr/>
        <p:nvPr/>
      </p:nvGrpSpPr>
      <p:grpSpPr>
        <a:xfrm>
          <a:off x="0" y="0"/>
          <a:ext cx="0" cy="0"/>
          <a:chOff x="0" y="0"/>
          <a:chExt cx="0" cy="0"/>
        </a:xfrm>
      </p:grpSpPr>
      <p:grpSp>
        <p:nvGrpSpPr>
          <p:cNvPr id="22" name="Grupp 21">
            <a:extLst>
              <a:ext uri="{FF2B5EF4-FFF2-40B4-BE49-F238E27FC236}">
                <a16:creationId xmlns:a16="http://schemas.microsoft.com/office/drawing/2014/main" id="{58A4F037-5372-4F50-AB2C-80E4F015FDE0}"/>
              </a:ext>
            </a:extLst>
          </p:cNvPr>
          <p:cNvGrpSpPr/>
          <p:nvPr userDrawn="1"/>
        </p:nvGrpSpPr>
        <p:grpSpPr>
          <a:xfrm>
            <a:off x="4113113" y="-1785593"/>
            <a:ext cx="8908892" cy="8714685"/>
            <a:chOff x="3589405" y="387640"/>
            <a:chExt cx="5873827" cy="5872463"/>
          </a:xfrm>
          <a:solidFill>
            <a:schemeClr val="tx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34" name="Rubrik 33"/>
          <p:cNvSpPr>
            <a:spLocks noGrp="1"/>
          </p:cNvSpPr>
          <p:nvPr>
            <p:ph type="title" hasCustomPrompt="1"/>
          </p:nvPr>
        </p:nvSpPr>
        <p:spPr>
          <a:xfrm>
            <a:off x="380999" y="231140"/>
            <a:ext cx="8370889" cy="793918"/>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238250"/>
            <a:ext cx="4186238" cy="3257612"/>
          </a:xfrm>
          <a:prstGeom prst="rect">
            <a:avLst/>
          </a:prstGeom>
        </p:spPr>
        <p:txBody>
          <a:bodyPr lIns="0" tIns="0" rIns="0" bIns="0"/>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1800"/>
            </a:lvl3pPr>
            <a:lvl4pPr marL="698500" indent="-254000">
              <a:spcBef>
                <a:spcPts val="50"/>
              </a:spcBef>
              <a:buFont typeface="Lucida Grande"/>
              <a:buChar char="–"/>
              <a:defRPr sz="1800"/>
            </a:lvl4pPr>
            <a:lvl5pPr marL="825500" indent="-254000">
              <a:spcBef>
                <a:spcPts val="50"/>
              </a:spcBef>
              <a:buFont typeface="Lucida Grande"/>
              <a:buChar char="–"/>
              <a:defRPr sz="1800"/>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1AE47823-13BB-41B4-906A-1E7095218F39}"/>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38" name="Platshållare för datum 3">
            <a:extLst>
              <a:ext uri="{FF2B5EF4-FFF2-40B4-BE49-F238E27FC236}">
                <a16:creationId xmlns:a16="http://schemas.microsoft.com/office/drawing/2014/main" id="{A2D83CD8-8E25-4C26-9DB9-3677376AED03}"/>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39" name="Platshållare för bildnummer 5">
            <a:extLst>
              <a:ext uri="{FF2B5EF4-FFF2-40B4-BE49-F238E27FC236}">
                <a16:creationId xmlns:a16="http://schemas.microsoft.com/office/drawing/2014/main" id="{8C9913A8-7165-4444-B771-69D3C4AA9391}"/>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
        <p:nvSpPr>
          <p:cNvPr id="19" name="Platshållare för text 2">
            <a:extLst>
              <a:ext uri="{FF2B5EF4-FFF2-40B4-BE49-F238E27FC236}">
                <a16:creationId xmlns:a16="http://schemas.microsoft.com/office/drawing/2014/main" id="{2400194C-DA29-F04E-B205-17E3F5312800}"/>
              </a:ext>
            </a:extLst>
          </p:cNvPr>
          <p:cNvSpPr>
            <a:spLocks noGrp="1"/>
          </p:cNvSpPr>
          <p:nvPr>
            <p:ph type="body" sz="quarter" idx="18" hasCustomPrompt="1"/>
          </p:nvPr>
        </p:nvSpPr>
        <p:spPr>
          <a:xfrm>
            <a:off x="4695512" y="1238250"/>
            <a:ext cx="4056376" cy="3208499"/>
          </a:xfrm>
          <a:prstGeom prst="rect">
            <a:avLst/>
          </a:prstGeom>
        </p:spPr>
        <p:txBody>
          <a:bodyPr lIns="0" tIns="0" rIns="0" bIns="0"/>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1800"/>
            </a:lvl3pPr>
            <a:lvl4pPr marL="698500" indent="-254000">
              <a:spcBef>
                <a:spcPts val="50"/>
              </a:spcBef>
              <a:buFont typeface="Lucida Grande"/>
              <a:buChar char="–"/>
              <a:defRPr sz="1800"/>
            </a:lvl4pPr>
            <a:lvl5pPr marL="825500" indent="-254000">
              <a:spcBef>
                <a:spcPts val="50"/>
              </a:spcBef>
              <a:buFont typeface="Lucida Grande"/>
              <a:buChar char="–"/>
              <a:defRPr sz="1800"/>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spTree>
    <p:extLst>
      <p:ext uri="{BB962C8B-B14F-4D97-AF65-F5344CB8AC3E}">
        <p14:creationId xmlns:p14="http://schemas.microsoft.com/office/powerpoint/2010/main" val="2704130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Indholdsslide - 2 spalter + underover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marL="0" indent="0">
              <a:buClr>
                <a:schemeClr val="tx1"/>
              </a:buClr>
              <a:buFont typeface="Arial" panose="020B0604020202020204" pitchFamily="34" charset="0"/>
              <a:buNone/>
              <a:defRPr sz="1600">
                <a:solidFill>
                  <a:schemeClr val="tx1"/>
                </a:solidFill>
              </a:defRPr>
            </a:lvl1pPr>
            <a:lvl2pPr marL="457200" indent="0">
              <a:buClr>
                <a:schemeClr val="tx1"/>
              </a:buClr>
              <a:buFont typeface="Arial" panose="020B0604020202020204" pitchFamily="34" charset="0"/>
              <a:buNone/>
              <a:defRPr sz="1600">
                <a:solidFill>
                  <a:schemeClr val="tx1"/>
                </a:solidFill>
              </a:defRPr>
            </a:lvl2pPr>
            <a:lvl3pPr marL="914400" indent="0">
              <a:buClr>
                <a:schemeClr val="tx1"/>
              </a:buClr>
              <a:buFont typeface="Arial" panose="020B0604020202020204" pitchFamily="34" charset="0"/>
              <a:buNone/>
              <a:defRPr sz="1600">
                <a:solidFill>
                  <a:schemeClr val="tx1"/>
                </a:solidFill>
              </a:defRPr>
            </a:lvl3pPr>
            <a:lvl4pPr marL="1371600" indent="0">
              <a:buClr>
                <a:schemeClr val="tx1"/>
              </a:buClr>
              <a:buFont typeface="Arial" panose="020B0604020202020204" pitchFamily="34" charset="0"/>
              <a:buNone/>
              <a:defRPr sz="1600">
                <a:solidFill>
                  <a:schemeClr val="tx1"/>
                </a:solidFill>
              </a:defRPr>
            </a:lvl4pPr>
            <a:lvl5pPr marL="1828800" indent="0">
              <a:buClr>
                <a:schemeClr val="tx1"/>
              </a:buClr>
              <a:buFont typeface="Arial" panose="020B0604020202020204" pitchFamily="34" charset="0"/>
              <a:buNone/>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1631156"/>
            <a:ext cx="4041775" cy="2963466"/>
          </a:xfrm>
        </p:spPr>
        <p:txBody>
          <a:bodyPr>
            <a:normAutofit/>
          </a:bodyPr>
          <a:lstStyle>
            <a:lvl1pPr marL="0" indent="0">
              <a:buClr>
                <a:schemeClr val="tx1"/>
              </a:buClr>
              <a:buFont typeface="Arial" panose="020B0604020202020204" pitchFamily="34" charset="0"/>
              <a:buNone/>
              <a:defRPr sz="1600">
                <a:solidFill>
                  <a:schemeClr val="tx1"/>
                </a:solidFill>
              </a:defRPr>
            </a:lvl1pPr>
            <a:lvl2pPr marL="457200" indent="0">
              <a:buClr>
                <a:schemeClr val="tx1"/>
              </a:buClr>
              <a:buFont typeface="Arial" panose="020B0604020202020204" pitchFamily="34" charset="0"/>
              <a:buNone/>
              <a:defRPr sz="1600">
                <a:solidFill>
                  <a:schemeClr val="tx1"/>
                </a:solidFill>
              </a:defRPr>
            </a:lvl2pPr>
            <a:lvl3pPr marL="914400" indent="0">
              <a:buClr>
                <a:schemeClr val="tx1"/>
              </a:buClr>
              <a:buFont typeface="Arial" panose="020B0604020202020204" pitchFamily="34" charset="0"/>
              <a:buNone/>
              <a:defRPr sz="1600">
                <a:solidFill>
                  <a:schemeClr val="tx1"/>
                </a:solidFill>
              </a:defRPr>
            </a:lvl3pPr>
            <a:lvl4pPr marL="1371600" indent="0">
              <a:buClr>
                <a:schemeClr val="tx1"/>
              </a:buClr>
              <a:buFont typeface="Arial" panose="020B0604020202020204" pitchFamily="34" charset="0"/>
              <a:buNone/>
              <a:defRPr sz="1600">
                <a:solidFill>
                  <a:schemeClr val="tx1"/>
                </a:solidFill>
              </a:defRPr>
            </a:lvl4pPr>
            <a:lvl5pPr marL="1828800" indent="0">
              <a:buClr>
                <a:schemeClr val="tx1"/>
              </a:buClr>
              <a:buFont typeface="Arial" panose="020B0604020202020204" pitchFamily="34" charset="0"/>
              <a:buNone/>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3062CEB2-41F5-4A61-B90E-26FD0727E33D}"/>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11" name="TextBox 10">
            <a:extLst>
              <a:ext uri="{FF2B5EF4-FFF2-40B4-BE49-F238E27FC236}">
                <a16:creationId xmlns:a16="http://schemas.microsoft.com/office/drawing/2014/main" id="{5C00CAD1-DBC6-4E0C-962E-406DCB6265B8}"/>
              </a:ext>
            </a:extLst>
          </p:cNvPr>
          <p:cNvSpPr txBox="1"/>
          <p:nvPr userDrawn="1"/>
        </p:nvSpPr>
        <p:spPr>
          <a:xfrm>
            <a:off x="1160533" y="4811035"/>
            <a:ext cx="582531" cy="169277"/>
          </a:xfrm>
          <a:prstGeom prst="rect">
            <a:avLst/>
          </a:prstGeom>
          <a:noFill/>
        </p:spPr>
        <p:txBody>
          <a:bodyPr wrap="square" rtlCol="0">
            <a:spAutoFit/>
          </a:bodyPr>
          <a:lstStyle/>
          <a:p>
            <a:fld id="{64C5DD70-D51E-4FBE-9BB2-4B095B70E5CB}" type="datetime3">
              <a:rPr lang="da-DK" sz="500" b="1" smtClean="0"/>
              <a:t>27.03.2026</a:t>
            </a:fld>
            <a:endParaRPr lang="en-US" sz="500" b="1"/>
          </a:p>
        </p:txBody>
      </p:sp>
    </p:spTree>
    <p:extLst>
      <p:ext uri="{BB962C8B-B14F-4D97-AF65-F5344CB8AC3E}">
        <p14:creationId xmlns:p14="http://schemas.microsoft.com/office/powerpoint/2010/main" val="191723651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el - hvi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B9B48CC3-CCEE-445A-8AEF-46D601AA0246}"/>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7" name="TextBox 6">
            <a:extLst>
              <a:ext uri="{FF2B5EF4-FFF2-40B4-BE49-F238E27FC236}">
                <a16:creationId xmlns:a16="http://schemas.microsoft.com/office/drawing/2014/main" id="{A6B69EA6-6A84-4367-BAC8-6C648064C018}"/>
              </a:ext>
            </a:extLst>
          </p:cNvPr>
          <p:cNvSpPr txBox="1"/>
          <p:nvPr userDrawn="1"/>
        </p:nvSpPr>
        <p:spPr>
          <a:xfrm>
            <a:off x="1160533" y="4811035"/>
            <a:ext cx="582531" cy="169277"/>
          </a:xfrm>
          <a:prstGeom prst="rect">
            <a:avLst/>
          </a:prstGeom>
          <a:noFill/>
        </p:spPr>
        <p:txBody>
          <a:bodyPr wrap="square" rtlCol="0">
            <a:spAutoFit/>
          </a:bodyPr>
          <a:lstStyle/>
          <a:p>
            <a:fld id="{9C54E349-400C-4D09-A85B-FB05E6446F6E}" type="datetime3">
              <a:rPr lang="da-DK" sz="500" b="1" smtClean="0"/>
              <a:t>27.03.2026</a:t>
            </a:fld>
            <a:endParaRPr lang="en-US" sz="500" b="1"/>
          </a:p>
        </p:txBody>
      </p:sp>
    </p:spTree>
    <p:extLst>
      <p:ext uri="{BB962C8B-B14F-4D97-AF65-F5344CB8AC3E}">
        <p14:creationId xmlns:p14="http://schemas.microsoft.com/office/powerpoint/2010/main" val="402713260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rt - med footer">
    <p:spTree>
      <p:nvGrpSpPr>
        <p:cNvPr id="1" name=""/>
        <p:cNvGrpSpPr/>
        <p:nvPr/>
      </p:nvGrpSpPr>
      <p:grpSpPr>
        <a:xfrm>
          <a:off x="0" y="0"/>
          <a:ext cx="0" cy="0"/>
          <a:chOff x="0" y="0"/>
          <a:chExt cx="0" cy="0"/>
        </a:xfrm>
      </p:grpSpPr>
      <p:sp>
        <p:nvSpPr>
          <p:cNvPr id="6" name="Pladsholder til diagram 5"/>
          <p:cNvSpPr>
            <a:spLocks noGrp="1"/>
          </p:cNvSpPr>
          <p:nvPr>
            <p:ph type="chart" sz="quarter" idx="13"/>
          </p:nvPr>
        </p:nvSpPr>
        <p:spPr>
          <a:xfrm>
            <a:off x="273050" y="270116"/>
            <a:ext cx="8610600" cy="4301884"/>
          </a:xfrm>
        </p:spPr>
        <p:txBody>
          <a:bodyPr/>
          <a:lstStyle>
            <a:lvl1pPr marL="0" indent="0">
              <a:buNone/>
              <a:defRPr/>
            </a:lvl1pPr>
          </a:lstStyle>
          <a:p>
            <a:r>
              <a:rPr lang="en-US"/>
              <a:t>Click icon to add chart</a:t>
            </a:r>
            <a:endParaRPr lang="da-DK"/>
          </a:p>
        </p:txBody>
      </p:sp>
      <p:sp>
        <p:nvSpPr>
          <p:cNvPr id="5" name="TextBox 4">
            <a:extLst>
              <a:ext uri="{FF2B5EF4-FFF2-40B4-BE49-F238E27FC236}">
                <a16:creationId xmlns:a16="http://schemas.microsoft.com/office/drawing/2014/main" id="{B860FD63-F7B0-4C45-A4DF-354B9BF449D2}"/>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7" name="TextBox 6">
            <a:extLst>
              <a:ext uri="{FF2B5EF4-FFF2-40B4-BE49-F238E27FC236}">
                <a16:creationId xmlns:a16="http://schemas.microsoft.com/office/drawing/2014/main" id="{188C9A3D-61E7-42FA-847C-2F29590ADAD1}"/>
              </a:ext>
            </a:extLst>
          </p:cNvPr>
          <p:cNvSpPr txBox="1"/>
          <p:nvPr userDrawn="1"/>
        </p:nvSpPr>
        <p:spPr>
          <a:xfrm>
            <a:off x="1160533" y="4811035"/>
            <a:ext cx="582531" cy="169277"/>
          </a:xfrm>
          <a:prstGeom prst="rect">
            <a:avLst/>
          </a:prstGeom>
          <a:noFill/>
        </p:spPr>
        <p:txBody>
          <a:bodyPr wrap="square" rtlCol="0">
            <a:spAutoFit/>
          </a:bodyPr>
          <a:lstStyle/>
          <a:p>
            <a:fld id="{155609E5-0D88-42E8-AB7C-F1AA6BCF0DEE}" type="datetime3">
              <a:rPr lang="da-DK" sz="500" b="1" smtClean="0"/>
              <a:t>27.03.2026</a:t>
            </a:fld>
            <a:endParaRPr lang="en-US" sz="500" b="1"/>
          </a:p>
        </p:txBody>
      </p:sp>
    </p:spTree>
    <p:extLst>
      <p:ext uri="{BB962C8B-B14F-4D97-AF65-F5344CB8AC3E}">
        <p14:creationId xmlns:p14="http://schemas.microsoft.com/office/powerpoint/2010/main" val="138768133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Indholdsslide med  grå sidebjælke">
    <p:spTree>
      <p:nvGrpSpPr>
        <p:cNvPr id="1" name=""/>
        <p:cNvGrpSpPr/>
        <p:nvPr/>
      </p:nvGrpSpPr>
      <p:grpSpPr>
        <a:xfrm>
          <a:off x="0" y="0"/>
          <a:ext cx="0" cy="0"/>
          <a:chOff x="0" y="0"/>
          <a:chExt cx="0" cy="0"/>
        </a:xfrm>
      </p:grpSpPr>
      <p:sp>
        <p:nvSpPr>
          <p:cNvPr id="8" name="Rektangel 7"/>
          <p:cNvSpPr/>
          <p:nvPr userDrawn="1"/>
        </p:nvSpPr>
        <p:spPr>
          <a:xfrm>
            <a:off x="177800" y="173315"/>
            <a:ext cx="3397250" cy="45129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2" name="Title 1"/>
          <p:cNvSpPr>
            <a:spLocks noGrp="1"/>
          </p:cNvSpPr>
          <p:nvPr>
            <p:ph type="title"/>
          </p:nvPr>
        </p:nvSpPr>
        <p:spPr>
          <a:xfrm>
            <a:off x="457202"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normAutofit/>
          </a:bodyPr>
          <a:lstStyle>
            <a:lvl1pPr marL="0" indent="0">
              <a:buClr>
                <a:schemeClr val="tx1"/>
              </a:buClr>
              <a:buFont typeface="Arial" panose="020B0604020202020204" pitchFamily="34" charset="0"/>
              <a:buNone/>
              <a:defRPr sz="2000">
                <a:solidFill>
                  <a:schemeClr val="tx1"/>
                </a:solidFill>
              </a:defRPr>
            </a:lvl1pPr>
            <a:lvl2pPr marL="457200" indent="0">
              <a:buClr>
                <a:schemeClr val="tx1"/>
              </a:buClr>
              <a:buFont typeface="Arial" panose="020B0604020202020204" pitchFamily="34" charset="0"/>
              <a:buNone/>
              <a:defRPr sz="2000">
                <a:solidFill>
                  <a:schemeClr val="tx1"/>
                </a:solidFill>
              </a:defRPr>
            </a:lvl2pPr>
            <a:lvl3pPr marL="914400" indent="0">
              <a:buClr>
                <a:schemeClr val="tx1"/>
              </a:buClr>
              <a:buFont typeface="Arial" panose="020B0604020202020204" pitchFamily="34" charset="0"/>
              <a:buNone/>
              <a:defRPr sz="2000">
                <a:solidFill>
                  <a:schemeClr val="tx1"/>
                </a:solidFill>
              </a:defRPr>
            </a:lvl3pPr>
            <a:lvl4pPr marL="1371600" indent="0">
              <a:buClr>
                <a:schemeClr val="tx1"/>
              </a:buClr>
              <a:buFont typeface="Arial" panose="020B0604020202020204" pitchFamily="34" charset="0"/>
              <a:buNone/>
              <a:defRPr sz="2000">
                <a:solidFill>
                  <a:schemeClr val="tx1"/>
                </a:solidFill>
              </a:defRPr>
            </a:lvl4pPr>
            <a:lvl5pPr marL="1828800" indent="0">
              <a:buClr>
                <a:schemeClr val="tx1"/>
              </a:buClr>
              <a:buFont typeface="Arial" panose="020B0604020202020204" pitchFamily="34" charset="0"/>
              <a:buNone/>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Box 8">
            <a:extLst>
              <a:ext uri="{FF2B5EF4-FFF2-40B4-BE49-F238E27FC236}">
                <a16:creationId xmlns:a16="http://schemas.microsoft.com/office/drawing/2014/main" id="{DC478C3C-460E-4C0C-8201-D4854CEEE040}"/>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10" name="TextBox 9">
            <a:extLst>
              <a:ext uri="{FF2B5EF4-FFF2-40B4-BE49-F238E27FC236}">
                <a16:creationId xmlns:a16="http://schemas.microsoft.com/office/drawing/2014/main" id="{E89CBB42-B8F4-43CE-8932-58F3001780DA}"/>
              </a:ext>
            </a:extLst>
          </p:cNvPr>
          <p:cNvSpPr txBox="1"/>
          <p:nvPr userDrawn="1"/>
        </p:nvSpPr>
        <p:spPr>
          <a:xfrm>
            <a:off x="1160533" y="4811035"/>
            <a:ext cx="582531" cy="169277"/>
          </a:xfrm>
          <a:prstGeom prst="rect">
            <a:avLst/>
          </a:prstGeom>
          <a:noFill/>
        </p:spPr>
        <p:txBody>
          <a:bodyPr wrap="square" rtlCol="0">
            <a:spAutoFit/>
          </a:bodyPr>
          <a:lstStyle/>
          <a:p>
            <a:fld id="{929851F3-26B3-4868-B08B-7626F5C36D7E}" type="datetime3">
              <a:rPr lang="da-DK" sz="500" b="1" smtClean="0"/>
              <a:t>27.03.2026</a:t>
            </a:fld>
            <a:endParaRPr lang="en-US" sz="500" b="1"/>
          </a:p>
        </p:txBody>
      </p:sp>
    </p:spTree>
    <p:extLst>
      <p:ext uri="{BB962C8B-B14F-4D97-AF65-F5344CB8AC3E}">
        <p14:creationId xmlns:p14="http://schemas.microsoft.com/office/powerpoint/2010/main" val="108683742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Billede slide med titel">
    <p:spTree>
      <p:nvGrpSpPr>
        <p:cNvPr id="1" name=""/>
        <p:cNvGrpSpPr/>
        <p:nvPr/>
      </p:nvGrpSpPr>
      <p:grpSpPr>
        <a:xfrm>
          <a:off x="0" y="0"/>
          <a:ext cx="0" cy="0"/>
          <a:chOff x="0" y="0"/>
          <a:chExt cx="0" cy="0"/>
        </a:xfrm>
      </p:grpSpPr>
      <p:sp>
        <p:nvSpPr>
          <p:cNvPr id="2" name="Title 1"/>
          <p:cNvSpPr>
            <a:spLocks noGrp="1"/>
          </p:cNvSpPr>
          <p:nvPr>
            <p:ph type="title"/>
          </p:nvPr>
        </p:nvSpPr>
        <p:spPr>
          <a:xfrm>
            <a:off x="207964" y="4036118"/>
            <a:ext cx="8732836" cy="29031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6376" y="215900"/>
            <a:ext cx="8734424" cy="3619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07964" y="4247754"/>
            <a:ext cx="8732836" cy="60364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TextBox 7">
            <a:extLst>
              <a:ext uri="{FF2B5EF4-FFF2-40B4-BE49-F238E27FC236}">
                <a16:creationId xmlns:a16="http://schemas.microsoft.com/office/drawing/2014/main" id="{915E8F8C-3A0B-4E85-9BF5-C53277193A64}"/>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9" name="TextBox 8">
            <a:extLst>
              <a:ext uri="{FF2B5EF4-FFF2-40B4-BE49-F238E27FC236}">
                <a16:creationId xmlns:a16="http://schemas.microsoft.com/office/drawing/2014/main" id="{3461F5B1-1E3E-42A9-8F44-32A5BF978569}"/>
              </a:ext>
            </a:extLst>
          </p:cNvPr>
          <p:cNvSpPr txBox="1"/>
          <p:nvPr userDrawn="1"/>
        </p:nvSpPr>
        <p:spPr>
          <a:xfrm>
            <a:off x="1160533" y="4811035"/>
            <a:ext cx="582531" cy="169277"/>
          </a:xfrm>
          <a:prstGeom prst="rect">
            <a:avLst/>
          </a:prstGeom>
          <a:noFill/>
        </p:spPr>
        <p:txBody>
          <a:bodyPr wrap="square" rtlCol="0">
            <a:spAutoFit/>
          </a:bodyPr>
          <a:lstStyle/>
          <a:p>
            <a:fld id="{90807438-3009-43A6-ABE7-67E9090A6F99}" type="datetime3">
              <a:rPr lang="da-DK" sz="500" b="1" smtClean="0"/>
              <a:t>27.03.2026</a:t>
            </a:fld>
            <a:endParaRPr lang="en-US" sz="500" b="1"/>
          </a:p>
        </p:txBody>
      </p:sp>
    </p:spTree>
    <p:extLst>
      <p:ext uri="{BB962C8B-B14F-4D97-AF65-F5344CB8AC3E}">
        <p14:creationId xmlns:p14="http://schemas.microsoft.com/office/powerpoint/2010/main" val="422837365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el med vertical overskrift">
    <p:spTree>
      <p:nvGrpSpPr>
        <p:cNvPr id="1" name=""/>
        <p:cNvGrpSpPr/>
        <p:nvPr/>
      </p:nvGrpSpPr>
      <p:grpSpPr>
        <a:xfrm>
          <a:off x="0" y="0"/>
          <a:ext cx="0" cy="0"/>
          <a:chOff x="0" y="0"/>
          <a:chExt cx="0" cy="0"/>
        </a:xfrm>
      </p:grpSpPr>
      <p:sp>
        <p:nvSpPr>
          <p:cNvPr id="7" name="Rektangel 6"/>
          <p:cNvSpPr/>
          <p:nvPr userDrawn="1"/>
        </p:nvSpPr>
        <p:spPr>
          <a:xfrm>
            <a:off x="0" y="0"/>
            <a:ext cx="9144000" cy="12001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0" indent="0">
              <a:buClr>
                <a:schemeClr val="tx1"/>
              </a:buClr>
              <a:buFont typeface="Arial" panose="020B0604020202020204" pitchFamily="34" charset="0"/>
              <a:buNone/>
              <a:defRPr/>
            </a:lvl1pPr>
            <a:lvl2pPr marL="457200" indent="0">
              <a:buClr>
                <a:schemeClr val="tx1"/>
              </a:buClr>
              <a:buFont typeface="Arial" panose="020B0604020202020204" pitchFamily="34" charset="0"/>
              <a:buNone/>
              <a:defRPr/>
            </a:lvl2pPr>
            <a:lvl3pPr marL="914400" indent="0">
              <a:buClr>
                <a:schemeClr val="tx1"/>
              </a:buClr>
              <a:buFont typeface="Arial" panose="020B0604020202020204" pitchFamily="34" charset="0"/>
              <a:buNone/>
              <a:defRPr/>
            </a:lvl3pPr>
            <a:lvl4pPr marL="1371600" indent="0">
              <a:buClr>
                <a:schemeClr val="tx1"/>
              </a:buClr>
              <a:buFont typeface="Arial" panose="020B0604020202020204" pitchFamily="34" charset="0"/>
              <a:buNone/>
              <a:defRPr/>
            </a:lvl4pPr>
            <a:lvl5pPr marL="1828800" indent="0">
              <a:buClr>
                <a:schemeClr val="tx1"/>
              </a:buClr>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690FD69-1463-4490-AF5E-27FB23D7BEB5}"/>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9" name="TextBox 8">
            <a:extLst>
              <a:ext uri="{FF2B5EF4-FFF2-40B4-BE49-F238E27FC236}">
                <a16:creationId xmlns:a16="http://schemas.microsoft.com/office/drawing/2014/main" id="{3C12EC26-AD28-46D0-8E58-898C617F2382}"/>
              </a:ext>
            </a:extLst>
          </p:cNvPr>
          <p:cNvSpPr txBox="1"/>
          <p:nvPr userDrawn="1"/>
        </p:nvSpPr>
        <p:spPr>
          <a:xfrm>
            <a:off x="1160533" y="4811035"/>
            <a:ext cx="582531" cy="169277"/>
          </a:xfrm>
          <a:prstGeom prst="rect">
            <a:avLst/>
          </a:prstGeom>
          <a:noFill/>
        </p:spPr>
        <p:txBody>
          <a:bodyPr wrap="square" rtlCol="0">
            <a:spAutoFit/>
          </a:bodyPr>
          <a:lstStyle/>
          <a:p>
            <a:fld id="{410511EE-5C91-4030-8D3B-5A4F22E95593}" type="datetime3">
              <a:rPr lang="da-DK" sz="500" b="1" smtClean="0"/>
              <a:t>27.03.2026</a:t>
            </a:fld>
            <a:endParaRPr lang="en-US" sz="500" b="1"/>
          </a:p>
        </p:txBody>
      </p:sp>
    </p:spTree>
    <p:extLst>
      <p:ext uri="{BB962C8B-B14F-4D97-AF65-F5344CB8AC3E}">
        <p14:creationId xmlns:p14="http://schemas.microsoft.com/office/powerpoint/2010/main" val="412281468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el med tekst">
    <p:spTree>
      <p:nvGrpSpPr>
        <p:cNvPr id="1" name=""/>
        <p:cNvGrpSpPr/>
        <p:nvPr/>
      </p:nvGrpSpPr>
      <p:grpSpPr>
        <a:xfrm>
          <a:off x="0" y="0"/>
          <a:ext cx="0" cy="0"/>
          <a:chOff x="0" y="0"/>
          <a:chExt cx="0" cy="0"/>
        </a:xfrm>
      </p:grpSpPr>
      <p:sp>
        <p:nvSpPr>
          <p:cNvPr id="7" name="Rektangel 6"/>
          <p:cNvSpPr/>
          <p:nvPr userDrawn="1"/>
        </p:nvSpPr>
        <p:spPr>
          <a:xfrm>
            <a:off x="6521450" y="205979"/>
            <a:ext cx="2387600" cy="43886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entury Gothic"/>
            </a:endParaRPr>
          </a:p>
        </p:txBody>
      </p:sp>
      <p:sp>
        <p:nvSpPr>
          <p:cNvPr id="2" name="Vertical Title 1"/>
          <p:cNvSpPr>
            <a:spLocks noGrp="1"/>
          </p:cNvSpPr>
          <p:nvPr>
            <p:ph type="title" orient="vert"/>
          </p:nvPr>
        </p:nvSpPr>
        <p:spPr>
          <a:xfrm>
            <a:off x="6629400" y="361949"/>
            <a:ext cx="2057400" cy="42326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lvl1pPr marL="0" indent="0">
              <a:buClr>
                <a:schemeClr val="tx1"/>
              </a:buClr>
              <a:buFont typeface="Arial" panose="020B0604020202020204" pitchFamily="34" charset="0"/>
              <a:buNone/>
              <a:defRPr>
                <a:solidFill>
                  <a:schemeClr val="tx1"/>
                </a:solidFill>
              </a:defRPr>
            </a:lvl1pPr>
            <a:lvl2pPr marL="457200" indent="0">
              <a:buClr>
                <a:schemeClr val="tx1"/>
              </a:buClr>
              <a:buFont typeface="Arial" panose="020B0604020202020204" pitchFamily="34" charset="0"/>
              <a:buNone/>
              <a:defRPr>
                <a:solidFill>
                  <a:schemeClr val="tx1"/>
                </a:solidFill>
              </a:defRPr>
            </a:lvl2pPr>
            <a:lvl3pPr marL="914400" indent="0">
              <a:buClr>
                <a:schemeClr val="tx1"/>
              </a:buClr>
              <a:buFont typeface="Arial" panose="020B0604020202020204" pitchFamily="34" charset="0"/>
              <a:buNone/>
              <a:defRPr>
                <a:solidFill>
                  <a:schemeClr val="tx1"/>
                </a:solidFill>
              </a:defRPr>
            </a:lvl3pPr>
            <a:lvl4pPr marL="1371600" indent="0">
              <a:buClr>
                <a:schemeClr val="tx1"/>
              </a:buClr>
              <a:buFont typeface="Arial" panose="020B0604020202020204" pitchFamily="34" charset="0"/>
              <a:buNone/>
              <a:defRPr>
                <a:solidFill>
                  <a:schemeClr val="tx1"/>
                </a:solidFill>
              </a:defRPr>
            </a:lvl4pPr>
            <a:lvl5pPr marL="1828800" indent="0">
              <a:buClr>
                <a:schemeClr val="tx1"/>
              </a:buClr>
              <a:buFont typeface="Arial" panose="020B0604020202020204" pitchFamily="34" charse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8C602CE4-3920-409F-9925-466D1FA3652D}"/>
              </a:ext>
            </a:extLst>
          </p:cNvPr>
          <p:cNvSpPr txBox="1"/>
          <p:nvPr userDrawn="1"/>
        </p:nvSpPr>
        <p:spPr>
          <a:xfrm>
            <a:off x="8314543" y="4811035"/>
            <a:ext cx="372257" cy="169277"/>
          </a:xfrm>
          <a:prstGeom prst="rect">
            <a:avLst/>
          </a:prstGeom>
          <a:noFill/>
        </p:spPr>
        <p:txBody>
          <a:bodyPr wrap="square" rtlCol="0">
            <a:spAutoFit/>
          </a:bodyPr>
          <a:lstStyle/>
          <a:p>
            <a:fld id="{790B8636-E7B9-49D1-9120-DEA72B94B27F}" type="slidenum">
              <a:rPr lang="en-US" sz="500" b="1" smtClean="0"/>
              <a:t>‹#›</a:t>
            </a:fld>
            <a:endParaRPr lang="en-US" sz="500" b="1"/>
          </a:p>
        </p:txBody>
      </p:sp>
      <p:sp>
        <p:nvSpPr>
          <p:cNvPr id="9" name="TextBox 8">
            <a:extLst>
              <a:ext uri="{FF2B5EF4-FFF2-40B4-BE49-F238E27FC236}">
                <a16:creationId xmlns:a16="http://schemas.microsoft.com/office/drawing/2014/main" id="{31BA3DE1-90EE-4A17-822E-3ED66C09C6E7}"/>
              </a:ext>
            </a:extLst>
          </p:cNvPr>
          <p:cNvSpPr txBox="1"/>
          <p:nvPr userDrawn="1"/>
        </p:nvSpPr>
        <p:spPr>
          <a:xfrm>
            <a:off x="1160533" y="4811035"/>
            <a:ext cx="582531" cy="169277"/>
          </a:xfrm>
          <a:prstGeom prst="rect">
            <a:avLst/>
          </a:prstGeom>
          <a:noFill/>
        </p:spPr>
        <p:txBody>
          <a:bodyPr wrap="square" rtlCol="0">
            <a:spAutoFit/>
          </a:bodyPr>
          <a:lstStyle/>
          <a:p>
            <a:fld id="{023E7FEE-2633-40B4-871F-FBFBC0204046}" type="datetime3">
              <a:rPr lang="da-DK" sz="500" b="1" smtClean="0"/>
              <a:t>27.03.2026</a:t>
            </a:fld>
            <a:endParaRPr lang="en-US" sz="500" b="1"/>
          </a:p>
        </p:txBody>
      </p:sp>
    </p:spTree>
    <p:extLst>
      <p:ext uri="{BB962C8B-B14F-4D97-AF65-F5344CB8AC3E}">
        <p14:creationId xmlns:p14="http://schemas.microsoft.com/office/powerpoint/2010/main" val="412006397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1721271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Omslag">
    <p:bg>
      <p:bgPr>
        <a:blipFill dpi="0" rotWithShape="1">
          <a:blip r:embed="rId2">
            <a:alphaModFix amt="96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101742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1556971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Diagram 1">
    <p:spTree>
      <p:nvGrpSpPr>
        <p:cNvPr id="1" name=""/>
        <p:cNvGrpSpPr/>
        <p:nvPr/>
      </p:nvGrpSpPr>
      <p:grpSpPr>
        <a:xfrm>
          <a:off x="0" y="0"/>
          <a:ext cx="0" cy="0"/>
          <a:chOff x="0" y="0"/>
          <a:chExt cx="0" cy="0"/>
        </a:xfrm>
      </p:grpSpPr>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tx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1292204" y="1347699"/>
            <a:ext cx="6559591" cy="2894111"/>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0999" y="231140"/>
            <a:ext cx="8347149" cy="793918"/>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3" name="Platshållare för sidfot 4">
            <a:extLst>
              <a:ext uri="{FF2B5EF4-FFF2-40B4-BE49-F238E27FC236}">
                <a16:creationId xmlns:a16="http://schemas.microsoft.com/office/drawing/2014/main" id="{1C6FB3DB-0950-4666-B82C-9D97BBA59464}"/>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36" name="Platshållare för datum 3">
            <a:extLst>
              <a:ext uri="{FF2B5EF4-FFF2-40B4-BE49-F238E27FC236}">
                <a16:creationId xmlns:a16="http://schemas.microsoft.com/office/drawing/2014/main" id="{97EB302E-14CD-416C-8A6C-FB57E371C736}"/>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37" name="Platshållare för bildnummer 5">
            <a:extLst>
              <a:ext uri="{FF2B5EF4-FFF2-40B4-BE49-F238E27FC236}">
                <a16:creationId xmlns:a16="http://schemas.microsoft.com/office/drawing/2014/main" id="{62D3D4A6-6864-4A7B-83DD-99A157B1FAC2}"/>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16942719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966832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1874277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36638" y="1947982"/>
            <a:ext cx="4881152" cy="1438156"/>
          </a:xfrm>
        </p:spPr>
        <p:txBody>
          <a:bodyPr lIns="0" tIns="0" rIns="0" bIns="0" anchor="b" anchorCtr="0"/>
          <a:lstStyle>
            <a:lvl1pPr algn="l">
              <a:lnSpc>
                <a:spcPct val="100000"/>
              </a:lnSpc>
              <a:defRPr sz="22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3513138"/>
            <a:ext cx="4187416" cy="814386"/>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3629254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36638" y="1947983"/>
            <a:ext cx="4881152" cy="1438156"/>
          </a:xfrm>
        </p:spPr>
        <p:txBody>
          <a:bodyPr lIns="0" tIns="0" rIns="0" bIns="0" anchor="b" anchorCtr="0"/>
          <a:lstStyle>
            <a:lvl1pPr algn="l">
              <a:lnSpc>
                <a:spcPct val="100000"/>
              </a:lnSpc>
              <a:defRPr sz="22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3513139"/>
            <a:ext cx="4187416" cy="814386"/>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12">
            <a:extLst>
              <a:ext uri="{FF2B5EF4-FFF2-40B4-BE49-F238E27FC236}">
                <a16:creationId xmlns:a16="http://schemas.microsoft.com/office/drawing/2014/main" id="{0A5BD08F-4921-4A09-9FBD-CDB9A9F49C3B}"/>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3923478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36638" y="1947983"/>
            <a:ext cx="4881152" cy="1438156"/>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8" name="Platshållare för bild 12">
            <a:extLst>
              <a:ext uri="{FF2B5EF4-FFF2-40B4-BE49-F238E27FC236}">
                <a16:creationId xmlns:a16="http://schemas.microsoft.com/office/drawing/2014/main" id="{612A0B56-6CEA-4855-9D29-F693E2E3F30E}"/>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3662623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163638" y="1947983"/>
            <a:ext cx="4881152" cy="1438156"/>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163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12">
            <a:extLst>
              <a:ext uri="{FF2B5EF4-FFF2-40B4-BE49-F238E27FC236}">
                <a16:creationId xmlns:a16="http://schemas.microsoft.com/office/drawing/2014/main" id="{2B26F70E-6AEA-4478-BD29-2AC776FA0836}"/>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3304560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Avsnit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163638" y="1947983"/>
            <a:ext cx="4881152" cy="1438155"/>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163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9" name="Platshållare för bild 12">
            <a:extLst>
              <a:ext uri="{FF2B5EF4-FFF2-40B4-BE49-F238E27FC236}">
                <a16:creationId xmlns:a16="http://schemas.microsoft.com/office/drawing/2014/main" id="{03825CCF-BA42-4BA6-AE8D-F63299AF3D91}"/>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1831511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163638" y="1947983"/>
            <a:ext cx="4881152" cy="1438155"/>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163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12">
            <a:extLst>
              <a:ext uri="{FF2B5EF4-FFF2-40B4-BE49-F238E27FC236}">
                <a16:creationId xmlns:a16="http://schemas.microsoft.com/office/drawing/2014/main" id="{2706D7BC-ED2A-405A-B0E7-323EB2D5D2DB}"/>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3495058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3" name="Platshållare för text 12">
            <a:extLst>
              <a:ext uri="{FF2B5EF4-FFF2-40B4-BE49-F238E27FC236}">
                <a16:creationId xmlns:a16="http://schemas.microsoft.com/office/drawing/2014/main" id="{99E203B7-1F2D-438E-A81B-B2A4EE469972}"/>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46FA5834-D631-400E-8C48-EE96014429AD}"/>
              </a:ext>
            </a:extLst>
          </p:cNvPr>
          <p:cNvSpPr>
            <a:spLocks noGrp="1"/>
          </p:cNvSpPr>
          <p:nvPr>
            <p:ph type="ftr" sz="quarter" idx="20"/>
          </p:nvPr>
        </p:nvSpPr>
        <p:spPr/>
        <p:txBody>
          <a:bodyPr/>
          <a:lstStyle>
            <a:lvl1pPr algn="ctr">
              <a:defRPr/>
            </a:lvl1pPr>
          </a:lstStyle>
          <a:p>
            <a:pPr algn="r"/>
            <a:r>
              <a:rPr lang="en-US"/>
              <a:t>Stakeholder Forum Agenda - Classification: External</a:t>
            </a:r>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900" y="1068388"/>
            <a:ext cx="6121400"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69041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3" name="Platshållare för text 12">
            <a:extLst>
              <a:ext uri="{FF2B5EF4-FFF2-40B4-BE49-F238E27FC236}">
                <a16:creationId xmlns:a16="http://schemas.microsoft.com/office/drawing/2014/main" id="{99E203B7-1F2D-438E-A81B-B2A4EE469972}"/>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46FA5834-D631-400E-8C48-EE96014429AD}"/>
              </a:ext>
            </a:extLst>
          </p:cNvPr>
          <p:cNvSpPr>
            <a:spLocks noGrp="1"/>
          </p:cNvSpPr>
          <p:nvPr>
            <p:ph type="ftr" sz="quarter" idx="20"/>
          </p:nvPr>
        </p:nvSpPr>
        <p:spPr/>
        <p:txBody>
          <a:bodyPr/>
          <a:lstStyle>
            <a:lvl1pPr algn="ctr">
              <a:defRPr/>
            </a:lvl1pPr>
          </a:lstStyle>
          <a:p>
            <a:pPr algn="r"/>
            <a:r>
              <a:rPr lang="en-US"/>
              <a:t>Stakeholder Forum Agenda - Classification: External</a:t>
            </a:r>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900" y="1068388"/>
            <a:ext cx="6121400"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17087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Text">
    <p:spTree>
      <p:nvGrpSpPr>
        <p:cNvPr id="1" name=""/>
        <p:cNvGrpSpPr/>
        <p:nvPr/>
      </p:nvGrpSpPr>
      <p:grpSpPr>
        <a:xfrm>
          <a:off x="0" y="0"/>
          <a:ext cx="0" cy="0"/>
          <a:chOff x="0" y="0"/>
          <a:chExt cx="0" cy="0"/>
        </a:xfrm>
      </p:grpSpPr>
      <p:sp>
        <p:nvSpPr>
          <p:cNvPr id="34" name="Rubrik 33"/>
          <p:cNvSpPr>
            <a:spLocks noGrp="1"/>
          </p:cNvSpPr>
          <p:nvPr>
            <p:ph type="title" hasCustomPrompt="1"/>
          </p:nvPr>
        </p:nvSpPr>
        <p:spPr>
          <a:xfrm>
            <a:off x="380999" y="231140"/>
            <a:ext cx="8370889" cy="793918"/>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0999" y="1238250"/>
            <a:ext cx="8160733" cy="3257612"/>
          </a:xfrm>
          <a:prstGeom prst="rect">
            <a:avLst/>
          </a:prstGeom>
        </p:spPr>
        <p:txBody>
          <a:bodyPr lIns="0" tIns="0" rIns="0" bIns="0"/>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a:t>Level 1</a:t>
            </a:r>
          </a:p>
          <a:p>
            <a:pPr lvl="1"/>
            <a:r>
              <a:rPr lang="en-GB"/>
              <a:t>Level 2</a:t>
            </a:r>
          </a:p>
          <a:p>
            <a:pPr lvl="2"/>
            <a:r>
              <a:rPr lang="en-GB"/>
              <a:t>Level 3</a:t>
            </a:r>
          </a:p>
          <a:p>
            <a:pPr lvl="3"/>
            <a:r>
              <a:rPr lang="en-GB"/>
              <a:t>Level 4</a:t>
            </a:r>
          </a:p>
          <a:p>
            <a:pPr lvl="4"/>
            <a:r>
              <a:rPr lang="en-GB"/>
              <a:t>Level 5</a:t>
            </a:r>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9" name="Platshållare för sidfot 4">
            <a:extLst>
              <a:ext uri="{FF2B5EF4-FFF2-40B4-BE49-F238E27FC236}">
                <a16:creationId xmlns:a16="http://schemas.microsoft.com/office/drawing/2014/main" id="{6755A3A2-FC6C-4B96-A75D-B83CB0968D1E}"/>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14" name="Platshållare för datum 3">
            <a:extLst>
              <a:ext uri="{FF2B5EF4-FFF2-40B4-BE49-F238E27FC236}">
                <a16:creationId xmlns:a16="http://schemas.microsoft.com/office/drawing/2014/main" id="{73087D3C-A1BA-4049-99B3-902D9ACF6784}"/>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15" name="Platshållare för bildnummer 5">
            <a:extLst>
              <a:ext uri="{FF2B5EF4-FFF2-40B4-BE49-F238E27FC236}">
                <a16:creationId xmlns:a16="http://schemas.microsoft.com/office/drawing/2014/main" id="{7D1EE73A-3E7F-42B0-A767-DC52031AF23B}"/>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14603408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4640265" y="1077913"/>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876E1B2F-94E2-43AD-A827-1EA62522F00A}"/>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B2C45E75-5DCA-40B3-A787-16B502A940A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908342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4640265" y="1077913"/>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876E1B2F-94E2-43AD-A827-1EA62522F00A}"/>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B2C45E75-5DCA-40B3-A787-16B502A940A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369817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xt - 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3246436" y="1077913"/>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6">
            <a:extLst>
              <a:ext uri="{FF2B5EF4-FFF2-40B4-BE49-F238E27FC236}">
                <a16:creationId xmlns:a16="http://schemas.microsoft.com/office/drawing/2014/main" id="{B0C6B780-A5EB-47E0-A227-F00D81FABC3C}"/>
              </a:ext>
            </a:extLst>
          </p:cNvPr>
          <p:cNvSpPr>
            <a:spLocks noGrp="1"/>
          </p:cNvSpPr>
          <p:nvPr>
            <p:ph type="body" sz="quarter" idx="23"/>
          </p:nvPr>
        </p:nvSpPr>
        <p:spPr>
          <a:xfrm>
            <a:off x="6024561" y="1079501"/>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2A38FEF7-C809-4595-B4E5-A6F04D58B19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9E91C5C2-3470-4ACB-B73D-A92CD84F26D7}"/>
              </a:ext>
            </a:extLst>
          </p:cNvPr>
          <p:cNvSpPr>
            <a:spLocks noGrp="1"/>
          </p:cNvSpPr>
          <p:nvPr>
            <p:ph type="ftr" sz="quarter" idx="20"/>
          </p:nvPr>
        </p:nvSpPr>
        <p:spPr>
          <a:xfrm>
            <a:off x="2552700" y="4615656"/>
            <a:ext cx="5426075" cy="273844"/>
          </a:xfrm>
        </p:spPr>
        <p:txBody>
          <a:bodyPr/>
          <a:lstStyle>
            <a:lvl1pPr algn="r">
              <a:defRPr/>
            </a:lvl1pPr>
          </a:lstStyle>
          <a:p>
            <a:r>
              <a:rPr lang="en-US"/>
              <a:t>Stakeholder Forum Agenda - Classification: External</a:t>
            </a:r>
            <a:endParaRPr lang="sv-SE"/>
          </a:p>
        </p:txBody>
      </p:sp>
    </p:spTree>
    <p:extLst>
      <p:ext uri="{BB962C8B-B14F-4D97-AF65-F5344CB8AC3E}">
        <p14:creationId xmlns:p14="http://schemas.microsoft.com/office/powerpoint/2010/main" val="1211890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ext - 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3246436" y="1077913"/>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6">
            <a:extLst>
              <a:ext uri="{FF2B5EF4-FFF2-40B4-BE49-F238E27FC236}">
                <a16:creationId xmlns:a16="http://schemas.microsoft.com/office/drawing/2014/main" id="{B0C6B780-A5EB-47E0-A227-F00D81FABC3C}"/>
              </a:ext>
            </a:extLst>
          </p:cNvPr>
          <p:cNvSpPr>
            <a:spLocks noGrp="1"/>
          </p:cNvSpPr>
          <p:nvPr>
            <p:ph type="body" sz="quarter" idx="23"/>
          </p:nvPr>
        </p:nvSpPr>
        <p:spPr>
          <a:xfrm>
            <a:off x="6024561" y="1079501"/>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2A38FEF7-C809-4595-B4E5-A6F04D58B19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9E91C5C2-3470-4ACB-B73D-A92CD84F26D7}"/>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725979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ext - Bi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a:xfrm>
            <a:off x="469900" y="254000"/>
            <a:ext cx="6121400" cy="687388"/>
          </a:xfrm>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8" y="1068388"/>
            <a:ext cx="403859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2">
            <a:extLst>
              <a:ext uri="{FF2B5EF4-FFF2-40B4-BE49-F238E27FC236}">
                <a16:creationId xmlns:a16="http://schemas.microsoft.com/office/drawing/2014/main" id="{B3B2ABBB-4053-4E91-8EB2-5975FE899DE7}"/>
              </a:ext>
            </a:extLst>
          </p:cNvPr>
          <p:cNvSpPr>
            <a:spLocks noGrp="1"/>
          </p:cNvSpPr>
          <p:nvPr>
            <p:ph type="pic" sz="quarter" idx="10"/>
          </p:nvPr>
        </p:nvSpPr>
        <p:spPr>
          <a:xfrm>
            <a:off x="5321871" y="254000"/>
            <a:ext cx="3320479" cy="3946526"/>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lstStyle/>
          <a:p>
            <a:endParaRPr lang="sv-SE"/>
          </a:p>
        </p:txBody>
      </p:sp>
      <p:sp>
        <p:nvSpPr>
          <p:cNvPr id="16" name="Platshållare för text 12">
            <a:extLst>
              <a:ext uri="{FF2B5EF4-FFF2-40B4-BE49-F238E27FC236}">
                <a16:creationId xmlns:a16="http://schemas.microsoft.com/office/drawing/2014/main" id="{4C16B975-8481-49EF-85B2-019EF1DB9189}"/>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2D0B0CAB-9EFB-495C-BF3F-C2A542EAECC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39762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ext - Bi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a:xfrm>
            <a:off x="469900" y="254000"/>
            <a:ext cx="6121400" cy="687388"/>
          </a:xfrm>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8" y="1068388"/>
            <a:ext cx="403859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2">
            <a:extLst>
              <a:ext uri="{FF2B5EF4-FFF2-40B4-BE49-F238E27FC236}">
                <a16:creationId xmlns:a16="http://schemas.microsoft.com/office/drawing/2014/main" id="{B3B2ABBB-4053-4E91-8EB2-5975FE899DE7}"/>
              </a:ext>
            </a:extLst>
          </p:cNvPr>
          <p:cNvSpPr>
            <a:spLocks noGrp="1"/>
          </p:cNvSpPr>
          <p:nvPr>
            <p:ph type="pic" sz="quarter" idx="10"/>
          </p:nvPr>
        </p:nvSpPr>
        <p:spPr>
          <a:xfrm>
            <a:off x="5321871" y="254000"/>
            <a:ext cx="3320479" cy="3946526"/>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lstStyle/>
          <a:p>
            <a:endParaRPr lang="sv-SE"/>
          </a:p>
        </p:txBody>
      </p:sp>
      <p:sp>
        <p:nvSpPr>
          <p:cNvPr id="16" name="Platshållare för text 12">
            <a:extLst>
              <a:ext uri="{FF2B5EF4-FFF2-40B4-BE49-F238E27FC236}">
                <a16:creationId xmlns:a16="http://schemas.microsoft.com/office/drawing/2014/main" id="{4C16B975-8481-49EF-85B2-019EF1DB9189}"/>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2D0B0CAB-9EFB-495C-BF3F-C2A542EAECC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122181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ext - Obj">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84391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4635500" y="1068388"/>
            <a:ext cx="4038599" cy="2998003"/>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722B9103-6880-4AD6-AADD-F5C6E2B6206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88C7F0BB-5FD6-44AE-B605-2277AF2951E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4169934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ext - Obj">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84391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4635500" y="1068388"/>
            <a:ext cx="4038599" cy="2998003"/>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722B9103-6880-4AD6-AADD-F5C6E2B6206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88C7F0BB-5FD6-44AE-B605-2277AF2951E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530392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ext - Obj 2">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3940174" y="1068388"/>
            <a:ext cx="4733925" cy="3122612"/>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343276" cy="3122612"/>
          </a:xfrm>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B6912E89-65D4-4A76-9DBE-58FABDAB957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E8E0C49F-724B-4E59-9992-5BC15D687403}"/>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988316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ext - Obj 2">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3940174" y="1068388"/>
            <a:ext cx="4733925" cy="3122612"/>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343276" cy="3122612"/>
          </a:xfrm>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B6912E89-65D4-4A76-9DBE-58FABDAB957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E8E0C49F-724B-4E59-9992-5BC15D687403}"/>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306952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3 Diagram/Image">
    <p:spTree>
      <p:nvGrpSpPr>
        <p:cNvPr id="1" name=""/>
        <p:cNvGrpSpPr/>
        <p:nvPr/>
      </p:nvGrpSpPr>
      <p:grpSpPr>
        <a:xfrm>
          <a:off x="0" y="0"/>
          <a:ext cx="0" cy="0"/>
          <a:chOff x="0" y="0"/>
          <a:chExt cx="0" cy="0"/>
        </a:xfrm>
      </p:grpSpPr>
      <p:sp>
        <p:nvSpPr>
          <p:cNvPr id="8" name="Platshållare för bild 7"/>
          <p:cNvSpPr>
            <a:spLocks noGrp="1"/>
          </p:cNvSpPr>
          <p:nvPr>
            <p:ph type="pic" sz="quarter" idx="15" hasCustomPrompt="1"/>
          </p:nvPr>
        </p:nvSpPr>
        <p:spPr>
          <a:xfrm>
            <a:off x="1292204" y="1347699"/>
            <a:ext cx="6559591" cy="2894111"/>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0999" y="231140"/>
            <a:ext cx="8370889" cy="793918"/>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pic>
        <p:nvPicPr>
          <p:cNvPr id="19" name="Bildobjekt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9" name="Platshållare för sidfot 4">
            <a:extLst>
              <a:ext uri="{FF2B5EF4-FFF2-40B4-BE49-F238E27FC236}">
                <a16:creationId xmlns:a16="http://schemas.microsoft.com/office/drawing/2014/main" id="{5FA87018-B57D-4DC8-B9FF-FC2B032EF63C}"/>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14" name="Platshållare för datum 3">
            <a:extLst>
              <a:ext uri="{FF2B5EF4-FFF2-40B4-BE49-F238E27FC236}">
                <a16:creationId xmlns:a16="http://schemas.microsoft.com/office/drawing/2014/main" id="{F58FA855-0670-44F4-A463-E8B2765FA282}"/>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15" name="Platshållare för bildnummer 5">
            <a:extLst>
              <a:ext uri="{FF2B5EF4-FFF2-40B4-BE49-F238E27FC236}">
                <a16:creationId xmlns:a16="http://schemas.microsoft.com/office/drawing/2014/main" id="{CADD5FB8-277F-4700-A72E-6AE7EDB5474A}"/>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41212207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 Obj 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3246438" y="1068388"/>
            <a:ext cx="5427662"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73C6CAF7-2D9F-4774-8FE3-974539BD9E03}"/>
              </a:ext>
            </a:extLst>
          </p:cNvPr>
          <p:cNvSpPr>
            <a:spLocks noGrp="1"/>
          </p:cNvSpPr>
          <p:nvPr>
            <p:ph type="body" sz="quarter" idx="21"/>
          </p:nvPr>
        </p:nvSpPr>
        <p:spPr>
          <a:xfrm>
            <a:off x="469899" y="1068388"/>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2">
            <a:extLst>
              <a:ext uri="{FF2B5EF4-FFF2-40B4-BE49-F238E27FC236}">
                <a16:creationId xmlns:a16="http://schemas.microsoft.com/office/drawing/2014/main" id="{E7027509-D80B-4E14-8DE1-8DC45900E0D8}"/>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8" name="Platshållare för sidfot 5">
            <a:extLst>
              <a:ext uri="{FF2B5EF4-FFF2-40B4-BE49-F238E27FC236}">
                <a16:creationId xmlns:a16="http://schemas.microsoft.com/office/drawing/2014/main" id="{9D263817-CB99-4506-8714-C702B936481C}"/>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65626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Diagram 1">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3" name="Rektangel 2">
            <a:extLst>
              <a:ext uri="{FF2B5EF4-FFF2-40B4-BE49-F238E27FC236}">
                <a16:creationId xmlns:a16="http://schemas.microsoft.com/office/drawing/2014/main" id="{683A0C5C-FBDD-4289-A44F-424053102D4E}"/>
              </a:ext>
            </a:extLst>
          </p:cNvPr>
          <p:cNvSpPr/>
          <p:nvPr userDrawn="1"/>
        </p:nvSpPr>
        <p:spPr>
          <a:xfrm>
            <a:off x="469900" y="1068389"/>
            <a:ext cx="8204200" cy="2901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diagram 6">
            <a:extLst>
              <a:ext uri="{FF2B5EF4-FFF2-40B4-BE49-F238E27FC236}">
                <a16:creationId xmlns:a16="http://schemas.microsoft.com/office/drawing/2014/main" id="{14E8041F-7658-4EBB-A861-5ED949156C8C}"/>
              </a:ext>
            </a:extLst>
          </p:cNvPr>
          <p:cNvSpPr>
            <a:spLocks noGrp="1"/>
          </p:cNvSpPr>
          <p:nvPr>
            <p:ph type="chart" sz="quarter" idx="21"/>
          </p:nvPr>
        </p:nvSpPr>
        <p:spPr>
          <a:xfrm>
            <a:off x="656216" y="1229519"/>
            <a:ext cx="7810053" cy="2621720"/>
          </a:xfrm>
        </p:spPr>
        <p:txBody>
          <a:bodyPr/>
          <a:lstStyle/>
          <a:p>
            <a:endParaRPr lang="sv-SE"/>
          </a:p>
        </p:txBody>
      </p:sp>
      <p:sp>
        <p:nvSpPr>
          <p:cNvPr id="15" name="Platshållare för text 12">
            <a:extLst>
              <a:ext uri="{FF2B5EF4-FFF2-40B4-BE49-F238E27FC236}">
                <a16:creationId xmlns:a16="http://schemas.microsoft.com/office/drawing/2014/main" id="{B9D17925-2275-42DB-85F5-E12C8BFE6F4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3333AD41-D074-45C5-A796-5E5C80AEE0D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9361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Diagra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3" name="Rektangel 2">
            <a:extLst>
              <a:ext uri="{FF2B5EF4-FFF2-40B4-BE49-F238E27FC236}">
                <a16:creationId xmlns:a16="http://schemas.microsoft.com/office/drawing/2014/main" id="{683A0C5C-FBDD-4289-A44F-424053102D4E}"/>
              </a:ext>
            </a:extLst>
          </p:cNvPr>
          <p:cNvSpPr/>
          <p:nvPr userDrawn="1"/>
        </p:nvSpPr>
        <p:spPr>
          <a:xfrm>
            <a:off x="469900" y="1068389"/>
            <a:ext cx="8204200" cy="2901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diagram 6">
            <a:extLst>
              <a:ext uri="{FF2B5EF4-FFF2-40B4-BE49-F238E27FC236}">
                <a16:creationId xmlns:a16="http://schemas.microsoft.com/office/drawing/2014/main" id="{14E8041F-7658-4EBB-A861-5ED949156C8C}"/>
              </a:ext>
            </a:extLst>
          </p:cNvPr>
          <p:cNvSpPr>
            <a:spLocks noGrp="1"/>
          </p:cNvSpPr>
          <p:nvPr>
            <p:ph type="chart" sz="quarter" idx="21"/>
          </p:nvPr>
        </p:nvSpPr>
        <p:spPr>
          <a:xfrm>
            <a:off x="656216" y="1229519"/>
            <a:ext cx="7810053" cy="2621720"/>
          </a:xfrm>
        </p:spPr>
        <p:txBody>
          <a:bodyPr/>
          <a:lstStyle/>
          <a:p>
            <a:endParaRPr lang="sv-SE"/>
          </a:p>
        </p:txBody>
      </p:sp>
      <p:sp>
        <p:nvSpPr>
          <p:cNvPr id="15" name="Platshållare för text 12">
            <a:extLst>
              <a:ext uri="{FF2B5EF4-FFF2-40B4-BE49-F238E27FC236}">
                <a16:creationId xmlns:a16="http://schemas.microsoft.com/office/drawing/2014/main" id="{B9D17925-2275-42DB-85F5-E12C8BFE6F4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3333AD41-D074-45C5-A796-5E5C80AEE0D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01901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Rubri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6" name="Platshållare för text 12">
            <a:extLst>
              <a:ext uri="{FF2B5EF4-FFF2-40B4-BE49-F238E27FC236}">
                <a16:creationId xmlns:a16="http://schemas.microsoft.com/office/drawing/2014/main" id="{4ECCBD35-0464-43E8-8B33-E54DDBB55051}"/>
              </a:ext>
            </a:extLst>
          </p:cNvPr>
          <p:cNvSpPr>
            <a:spLocks noGrp="1"/>
          </p:cNvSpPr>
          <p:nvPr>
            <p:ph type="body" sz="quarter" idx="18"/>
          </p:nvPr>
        </p:nvSpPr>
        <p:spPr>
          <a:xfrm>
            <a:off x="2552701" y="4334668"/>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4AF07BF4-797E-4790-8727-806E7072FC83}"/>
              </a:ext>
            </a:extLst>
          </p:cNvPr>
          <p:cNvSpPr txBox="1">
            <a:spLocks/>
          </p:cNvSpPr>
          <p:nvPr userDrawn="1"/>
        </p:nvSpPr>
        <p:spPr>
          <a:xfrm>
            <a:off x="2552700" y="4622799"/>
            <a:ext cx="5426075" cy="273844"/>
          </a:xfrm>
          <a:prstGeom prst="rect">
            <a:avLst/>
          </a:prstGeom>
        </p:spPr>
        <p:txBody>
          <a:bodyPr vert="horz" lIns="0" tIns="0" rIns="0" bIns="0" rtlCol="0" anchor="b" anchorCtr="0"/>
          <a:lstStyle>
            <a:defPPr>
              <a:defRPr lang="sv-SE"/>
            </a:defPPr>
            <a:lvl1pPr marL="0" algn="ctr" defTabSz="685800" rtl="0" eaLnBrk="1" latinLnBrk="0" hangingPunct="1">
              <a:defRPr sz="9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sv-SE"/>
              <a:t>Presentation</a:t>
            </a:r>
          </a:p>
        </p:txBody>
      </p:sp>
    </p:spTree>
    <p:extLst>
      <p:ext uri="{BB962C8B-B14F-4D97-AF65-F5344CB8AC3E}">
        <p14:creationId xmlns:p14="http://schemas.microsoft.com/office/powerpoint/2010/main" val="1728532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Rubrik 1">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6" name="Platshållare för text 12">
            <a:extLst>
              <a:ext uri="{FF2B5EF4-FFF2-40B4-BE49-F238E27FC236}">
                <a16:creationId xmlns:a16="http://schemas.microsoft.com/office/drawing/2014/main" id="{4ECCBD35-0464-43E8-8B33-E54DDBB55051}"/>
              </a:ext>
            </a:extLst>
          </p:cNvPr>
          <p:cNvSpPr>
            <a:spLocks noGrp="1"/>
          </p:cNvSpPr>
          <p:nvPr>
            <p:ph type="body" sz="quarter" idx="18"/>
          </p:nvPr>
        </p:nvSpPr>
        <p:spPr>
          <a:xfrm>
            <a:off x="2552701" y="4334668"/>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4AF07BF4-797E-4790-8727-806E7072FC83}"/>
              </a:ext>
            </a:extLst>
          </p:cNvPr>
          <p:cNvSpPr txBox="1">
            <a:spLocks/>
          </p:cNvSpPr>
          <p:nvPr userDrawn="1"/>
        </p:nvSpPr>
        <p:spPr>
          <a:xfrm>
            <a:off x="2552700" y="4622799"/>
            <a:ext cx="5426075" cy="273844"/>
          </a:xfrm>
          <a:prstGeom prst="rect">
            <a:avLst/>
          </a:prstGeom>
        </p:spPr>
        <p:txBody>
          <a:bodyPr vert="horz" lIns="0" tIns="0" rIns="0" bIns="0" rtlCol="0" anchor="b" anchorCtr="0"/>
          <a:lstStyle>
            <a:defPPr>
              <a:defRPr lang="sv-SE"/>
            </a:defPPr>
            <a:lvl1pPr marL="0" algn="ctr" defTabSz="685800" rtl="0" eaLnBrk="1" latinLnBrk="0" hangingPunct="1">
              <a:defRPr sz="9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sv-SE"/>
              <a:t>Presentation</a:t>
            </a:r>
          </a:p>
        </p:txBody>
      </p:sp>
    </p:spTree>
    <p:extLst>
      <p:ext uri="{BB962C8B-B14F-4D97-AF65-F5344CB8AC3E}">
        <p14:creationId xmlns:p14="http://schemas.microsoft.com/office/powerpoint/2010/main" val="3731702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Utan Rubri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4" name="Platshållare för text 12">
            <a:extLst>
              <a:ext uri="{FF2B5EF4-FFF2-40B4-BE49-F238E27FC236}">
                <a16:creationId xmlns:a16="http://schemas.microsoft.com/office/drawing/2014/main" id="{7C9CE109-EB29-4182-805B-53BFD885111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04018826-FBEC-4F76-AD4D-29EB919E870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655009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Utan Rubri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4" name="Platshållare för text 12">
            <a:extLst>
              <a:ext uri="{FF2B5EF4-FFF2-40B4-BE49-F238E27FC236}">
                <a16:creationId xmlns:a16="http://schemas.microsoft.com/office/drawing/2014/main" id="{7C9CE109-EB29-4182-805B-53BFD885111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04018826-FBEC-4F76-AD4D-29EB919E870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771933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ext - Bild - x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bild 6">
            <a:extLst>
              <a:ext uri="{FF2B5EF4-FFF2-40B4-BE49-F238E27FC236}">
                <a16:creationId xmlns:a16="http://schemas.microsoft.com/office/drawing/2014/main" id="{91471F07-A012-4494-9FBA-A436638F21DB}"/>
              </a:ext>
            </a:extLst>
          </p:cNvPr>
          <p:cNvSpPr>
            <a:spLocks noGrp="1"/>
          </p:cNvSpPr>
          <p:nvPr>
            <p:ph type="pic" sz="quarter" idx="21"/>
          </p:nvPr>
        </p:nvSpPr>
        <p:spPr>
          <a:xfrm>
            <a:off x="469899" y="1882777"/>
            <a:ext cx="2649537" cy="2317747"/>
          </a:xfrm>
          <a:solidFill>
            <a:schemeClr val="bg1"/>
          </a:solidFill>
        </p:spPr>
        <p:txBody>
          <a:bodyPr/>
          <a:lstStyle/>
          <a:p>
            <a:endParaRPr lang="sv-SE"/>
          </a:p>
        </p:txBody>
      </p:sp>
      <p:sp>
        <p:nvSpPr>
          <p:cNvPr id="12" name="Platshållare för bild 6">
            <a:extLst>
              <a:ext uri="{FF2B5EF4-FFF2-40B4-BE49-F238E27FC236}">
                <a16:creationId xmlns:a16="http://schemas.microsoft.com/office/drawing/2014/main" id="{C61F2317-CAC9-44D0-B224-9CEFA6C80E72}"/>
              </a:ext>
            </a:extLst>
          </p:cNvPr>
          <p:cNvSpPr>
            <a:spLocks noGrp="1"/>
          </p:cNvSpPr>
          <p:nvPr>
            <p:ph type="pic" sz="quarter" idx="23"/>
          </p:nvPr>
        </p:nvSpPr>
        <p:spPr>
          <a:xfrm>
            <a:off x="3247232" y="1882778"/>
            <a:ext cx="2649538" cy="2317747"/>
          </a:xfrm>
          <a:solidFill>
            <a:schemeClr val="bg1"/>
          </a:solidFill>
        </p:spPr>
        <p:txBody>
          <a:bodyPr/>
          <a:lstStyle/>
          <a:p>
            <a:endParaRPr lang="sv-SE"/>
          </a:p>
        </p:txBody>
      </p:sp>
      <p:sp>
        <p:nvSpPr>
          <p:cNvPr id="15" name="Platshållare för bild 6">
            <a:extLst>
              <a:ext uri="{FF2B5EF4-FFF2-40B4-BE49-F238E27FC236}">
                <a16:creationId xmlns:a16="http://schemas.microsoft.com/office/drawing/2014/main" id="{5E2A79FE-BE6F-45F0-8992-3D8953EF7B3F}"/>
              </a:ext>
            </a:extLst>
          </p:cNvPr>
          <p:cNvSpPr>
            <a:spLocks noGrp="1"/>
          </p:cNvSpPr>
          <p:nvPr>
            <p:ph type="pic" sz="quarter" idx="25"/>
          </p:nvPr>
        </p:nvSpPr>
        <p:spPr>
          <a:xfrm>
            <a:off x="6024565" y="1882778"/>
            <a:ext cx="2649538" cy="2317747"/>
          </a:xfrm>
          <a:solidFill>
            <a:schemeClr val="bg1"/>
          </a:solidFill>
        </p:spPr>
        <p:txBody>
          <a:bodyPr/>
          <a:lstStyle/>
          <a:p>
            <a:endParaRPr lang="sv-SE"/>
          </a:p>
        </p:txBody>
      </p:sp>
      <p:sp>
        <p:nvSpPr>
          <p:cNvPr id="6" name="Platshållare för text 5">
            <a:extLst>
              <a:ext uri="{FF2B5EF4-FFF2-40B4-BE49-F238E27FC236}">
                <a16:creationId xmlns:a16="http://schemas.microsoft.com/office/drawing/2014/main" id="{66174F02-3D0F-40FC-901E-690F9494E01F}"/>
              </a:ext>
            </a:extLst>
          </p:cNvPr>
          <p:cNvSpPr>
            <a:spLocks noGrp="1"/>
          </p:cNvSpPr>
          <p:nvPr>
            <p:ph type="body" sz="quarter" idx="26"/>
          </p:nvPr>
        </p:nvSpPr>
        <p:spPr>
          <a:xfrm>
            <a:off x="469900" y="1068388"/>
            <a:ext cx="2649538" cy="687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EDF58044-3470-4571-8B6B-D89CDCCCD1E4}"/>
              </a:ext>
            </a:extLst>
          </p:cNvPr>
          <p:cNvSpPr>
            <a:spLocks noGrp="1"/>
          </p:cNvSpPr>
          <p:nvPr>
            <p:ph type="body" sz="quarter" idx="27"/>
          </p:nvPr>
        </p:nvSpPr>
        <p:spPr>
          <a:xfrm>
            <a:off x="3248025" y="1068388"/>
            <a:ext cx="2649538" cy="687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8">
            <a:extLst>
              <a:ext uri="{FF2B5EF4-FFF2-40B4-BE49-F238E27FC236}">
                <a16:creationId xmlns:a16="http://schemas.microsoft.com/office/drawing/2014/main" id="{9BD71A1E-C633-4C34-976D-629993993EAF}"/>
              </a:ext>
            </a:extLst>
          </p:cNvPr>
          <p:cNvSpPr>
            <a:spLocks noGrp="1"/>
          </p:cNvSpPr>
          <p:nvPr>
            <p:ph type="body" sz="quarter" idx="28"/>
          </p:nvPr>
        </p:nvSpPr>
        <p:spPr>
          <a:xfrm>
            <a:off x="6022975" y="1068388"/>
            <a:ext cx="2649538" cy="687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734ABB8C-17B1-4BA7-BF38-92CBF976F97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AD4E3B89-8B6B-4242-ADBF-1D198CAC1217}"/>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621818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Bild - text - x 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bild 6">
            <a:extLst>
              <a:ext uri="{FF2B5EF4-FFF2-40B4-BE49-F238E27FC236}">
                <a16:creationId xmlns:a16="http://schemas.microsoft.com/office/drawing/2014/main" id="{91471F07-A012-4494-9FBA-A436638F21DB}"/>
              </a:ext>
            </a:extLst>
          </p:cNvPr>
          <p:cNvSpPr>
            <a:spLocks noGrp="1"/>
          </p:cNvSpPr>
          <p:nvPr>
            <p:ph type="pic" sz="quarter" idx="21"/>
          </p:nvPr>
        </p:nvSpPr>
        <p:spPr>
          <a:xfrm>
            <a:off x="469901" y="1084493"/>
            <a:ext cx="2649537" cy="798281"/>
          </a:xfrm>
          <a:solidFill>
            <a:schemeClr val="bg2"/>
          </a:solidFill>
        </p:spPr>
        <p:txBody>
          <a:bodyPr/>
          <a:lstStyle/>
          <a:p>
            <a:endParaRPr lang="sv-SE"/>
          </a:p>
        </p:txBody>
      </p:sp>
      <p:sp>
        <p:nvSpPr>
          <p:cNvPr id="17" name="Platshållare för bild 6">
            <a:extLst>
              <a:ext uri="{FF2B5EF4-FFF2-40B4-BE49-F238E27FC236}">
                <a16:creationId xmlns:a16="http://schemas.microsoft.com/office/drawing/2014/main" id="{52FBB32F-EEC4-49D4-A2F4-66D4E84CFE09}"/>
              </a:ext>
            </a:extLst>
          </p:cNvPr>
          <p:cNvSpPr>
            <a:spLocks noGrp="1"/>
          </p:cNvSpPr>
          <p:nvPr>
            <p:ph type="pic" sz="quarter" idx="23"/>
          </p:nvPr>
        </p:nvSpPr>
        <p:spPr>
          <a:xfrm>
            <a:off x="3247231" y="1068388"/>
            <a:ext cx="2649537" cy="830262"/>
          </a:xfrm>
          <a:solidFill>
            <a:schemeClr val="bg2"/>
          </a:solidFill>
        </p:spPr>
        <p:txBody>
          <a:bodyPr/>
          <a:lstStyle/>
          <a:p>
            <a:endParaRPr lang="sv-SE"/>
          </a:p>
        </p:txBody>
      </p:sp>
      <p:sp>
        <p:nvSpPr>
          <p:cNvPr id="19" name="Platshållare för bild 6">
            <a:extLst>
              <a:ext uri="{FF2B5EF4-FFF2-40B4-BE49-F238E27FC236}">
                <a16:creationId xmlns:a16="http://schemas.microsoft.com/office/drawing/2014/main" id="{D423BCBB-304C-4A66-9FDC-ADB347C765E2}"/>
              </a:ext>
            </a:extLst>
          </p:cNvPr>
          <p:cNvSpPr>
            <a:spLocks noGrp="1"/>
          </p:cNvSpPr>
          <p:nvPr>
            <p:ph type="pic" sz="quarter" idx="25"/>
          </p:nvPr>
        </p:nvSpPr>
        <p:spPr>
          <a:xfrm>
            <a:off x="6024563" y="1068388"/>
            <a:ext cx="2649537" cy="830262"/>
          </a:xfrm>
          <a:solidFill>
            <a:schemeClr val="bg2"/>
          </a:solidFill>
        </p:spPr>
        <p:txBody>
          <a:bodyPr/>
          <a:lstStyle/>
          <a:p>
            <a:endParaRPr lang="sv-SE"/>
          </a:p>
        </p:txBody>
      </p:sp>
      <p:sp>
        <p:nvSpPr>
          <p:cNvPr id="6" name="Platshållare för text 5">
            <a:extLst>
              <a:ext uri="{FF2B5EF4-FFF2-40B4-BE49-F238E27FC236}">
                <a16:creationId xmlns:a16="http://schemas.microsoft.com/office/drawing/2014/main" id="{A4061435-5D1A-4338-89B7-26DFC81BD5AB}"/>
              </a:ext>
            </a:extLst>
          </p:cNvPr>
          <p:cNvSpPr>
            <a:spLocks noGrp="1"/>
          </p:cNvSpPr>
          <p:nvPr>
            <p:ph type="body" sz="quarter" idx="26"/>
          </p:nvPr>
        </p:nvSpPr>
        <p:spPr>
          <a:xfrm>
            <a:off x="469900" y="1882775"/>
            <a:ext cx="2649538" cy="2301875"/>
          </a:xfrm>
        </p:spPr>
        <p:txBody>
          <a:bodyPr lIns="126000" tIns="126000" rIns="126000" bIns="126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2" name="Platshållare för text 5">
            <a:extLst>
              <a:ext uri="{FF2B5EF4-FFF2-40B4-BE49-F238E27FC236}">
                <a16:creationId xmlns:a16="http://schemas.microsoft.com/office/drawing/2014/main" id="{BAEFD451-4481-40DD-8FF6-2B8890CE51BD}"/>
              </a:ext>
            </a:extLst>
          </p:cNvPr>
          <p:cNvSpPr>
            <a:spLocks noGrp="1"/>
          </p:cNvSpPr>
          <p:nvPr>
            <p:ph type="body" sz="quarter" idx="27"/>
          </p:nvPr>
        </p:nvSpPr>
        <p:spPr>
          <a:xfrm>
            <a:off x="3246437" y="1898650"/>
            <a:ext cx="2649538" cy="2301875"/>
          </a:xfrm>
        </p:spPr>
        <p:txBody>
          <a:bodyPr lIns="126000" tIns="126000" rIns="126000" bIns="126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3" name="Platshållare för text 5">
            <a:extLst>
              <a:ext uri="{FF2B5EF4-FFF2-40B4-BE49-F238E27FC236}">
                <a16:creationId xmlns:a16="http://schemas.microsoft.com/office/drawing/2014/main" id="{AA53869B-B93C-417E-A242-6E46EA517492}"/>
              </a:ext>
            </a:extLst>
          </p:cNvPr>
          <p:cNvSpPr>
            <a:spLocks noGrp="1"/>
          </p:cNvSpPr>
          <p:nvPr>
            <p:ph type="body" sz="quarter" idx="28"/>
          </p:nvPr>
        </p:nvSpPr>
        <p:spPr>
          <a:xfrm>
            <a:off x="6022974" y="1898650"/>
            <a:ext cx="2649538" cy="2301875"/>
          </a:xfrm>
        </p:spPr>
        <p:txBody>
          <a:bodyPr lIns="126000" tIns="126000" rIns="126000" bIns="126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12">
            <a:extLst>
              <a:ext uri="{FF2B5EF4-FFF2-40B4-BE49-F238E27FC236}">
                <a16:creationId xmlns:a16="http://schemas.microsoft.com/office/drawing/2014/main" id="{C95A4CC1-A75E-4651-A1D0-38B7433EF39D}"/>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8" name="Platshållare för sidfot 5">
            <a:extLst>
              <a:ext uri="{FF2B5EF4-FFF2-40B4-BE49-F238E27FC236}">
                <a16:creationId xmlns:a16="http://schemas.microsoft.com/office/drawing/2014/main" id="{C5CEC43F-1299-4534-85D4-36194336B0C0}"/>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663937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ext - Text - Ru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4BEEC24F-2690-432A-92D2-A22987A0D71E}"/>
              </a:ext>
            </a:extLst>
          </p:cNvPr>
          <p:cNvSpPr>
            <a:spLocks noGrp="1"/>
          </p:cNvSpPr>
          <p:nvPr>
            <p:ph idx="14"/>
          </p:nvPr>
        </p:nvSpPr>
        <p:spPr>
          <a:xfrm>
            <a:off x="6024562" y="1079898"/>
            <a:ext cx="2649538" cy="3122215"/>
          </a:xfrm>
          <a:solidFill>
            <a:schemeClr val="accent2"/>
          </a:solidFill>
        </p:spPr>
        <p:txBody>
          <a:bodyPr lIns="127000" tIns="127000" rIns="127000" bIns="127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6" name="Platshållare för text 6">
            <a:extLst>
              <a:ext uri="{FF2B5EF4-FFF2-40B4-BE49-F238E27FC236}">
                <a16:creationId xmlns:a16="http://schemas.microsoft.com/office/drawing/2014/main" id="{9E60562C-9D36-4412-9152-53D7125F7E89}"/>
              </a:ext>
            </a:extLst>
          </p:cNvPr>
          <p:cNvSpPr>
            <a:spLocks noGrp="1"/>
          </p:cNvSpPr>
          <p:nvPr>
            <p:ph type="body" sz="quarter" idx="21"/>
          </p:nvPr>
        </p:nvSpPr>
        <p:spPr>
          <a:xfrm>
            <a:off x="469899" y="1068388"/>
            <a:ext cx="264953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6">
            <a:extLst>
              <a:ext uri="{FF2B5EF4-FFF2-40B4-BE49-F238E27FC236}">
                <a16:creationId xmlns:a16="http://schemas.microsoft.com/office/drawing/2014/main" id="{3D6E2069-EB39-46A7-BD8D-947D9F93C8D2}"/>
              </a:ext>
            </a:extLst>
          </p:cNvPr>
          <p:cNvSpPr>
            <a:spLocks noGrp="1"/>
          </p:cNvSpPr>
          <p:nvPr>
            <p:ph type="body" sz="quarter" idx="22"/>
          </p:nvPr>
        </p:nvSpPr>
        <p:spPr>
          <a:xfrm>
            <a:off x="3247231" y="1068388"/>
            <a:ext cx="264953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1E412DD4-DDDE-43C8-B2B3-3C09F2A8E2C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38F9A146-FD87-4C1E-A2C0-7F9A3D7AB28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75261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1 Purple">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accent4"/>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sz="1800"/>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2"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sp>
        <p:nvSpPr>
          <p:cNvPr id="8" name="Platshållare för bild 7"/>
          <p:cNvSpPr>
            <a:spLocks noGrp="1"/>
          </p:cNvSpPr>
          <p:nvPr>
            <p:ph type="pic" sz="quarter" idx="15" hasCustomPrompt="1"/>
          </p:nvPr>
        </p:nvSpPr>
        <p:spPr>
          <a:xfrm>
            <a:off x="4584700" y="952576"/>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1"/>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5"/>
            <a:ext cx="4093842" cy="3044492"/>
          </a:xfrm>
          <a:prstGeom prst="rect">
            <a:avLst/>
          </a:prstGeom>
        </p:spPr>
        <p:txBody>
          <a:bodyPr lIns="0" tIns="0" rIns="0" bIns="0">
            <a:normAutofit/>
          </a:bodyPr>
          <a:lstStyle>
            <a:lvl1pPr marL="190496" indent="-190496">
              <a:spcBef>
                <a:spcPts val="50"/>
              </a:spcBef>
              <a:defRPr sz="2000"/>
            </a:lvl1pPr>
            <a:lvl2pPr marL="446077" indent="-265106">
              <a:spcBef>
                <a:spcPts val="50"/>
              </a:spcBef>
              <a:buFont typeface="Lucida Grande"/>
              <a:buChar char="–"/>
              <a:defRPr sz="1800"/>
            </a:lvl2pPr>
            <a:lvl3pPr marL="571486" indent="-253994">
              <a:spcBef>
                <a:spcPts val="50"/>
              </a:spcBef>
              <a:buFont typeface="Courier New" panose="02070309020205020404" pitchFamily="49" charset="0"/>
              <a:buChar char="o"/>
              <a:defRPr sz="1600"/>
            </a:lvl3pPr>
            <a:lvl4pPr marL="698483" indent="-253994">
              <a:spcBef>
                <a:spcPts val="50"/>
              </a:spcBef>
              <a:buFont typeface="Wingdings" panose="05000000000000000000" pitchFamily="2" charset="2"/>
              <a:buChar char="§"/>
              <a:defRPr sz="1400"/>
            </a:lvl4pPr>
            <a:lvl5pPr marL="825479" indent="-253994">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202" y="4590290"/>
            <a:ext cx="850195" cy="307734"/>
          </a:xfrm>
          <a:prstGeom prst="rect">
            <a:avLst/>
          </a:prstGeom>
        </p:spPr>
      </p:pic>
      <p:sp>
        <p:nvSpPr>
          <p:cNvPr id="35" name="Platshållare för sidfot 4">
            <a:extLst>
              <a:ext uri="{FF2B5EF4-FFF2-40B4-BE49-F238E27FC236}">
                <a16:creationId xmlns:a16="http://schemas.microsoft.com/office/drawing/2014/main" id="{43E08F50-0FBD-45E6-9751-50F2DE73FBE0}"/>
              </a:ext>
            </a:extLst>
          </p:cNvPr>
          <p:cNvSpPr>
            <a:spLocks noGrp="1"/>
          </p:cNvSpPr>
          <p:nvPr>
            <p:ph type="ftr" sz="quarter" idx="11"/>
          </p:nvPr>
        </p:nvSpPr>
        <p:spPr>
          <a:xfrm>
            <a:off x="5824414" y="4483998"/>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EC3E8990-C19F-4001-BEC5-65D9DF98C38E}"/>
              </a:ext>
            </a:extLst>
          </p:cNvPr>
          <p:cNvSpPr>
            <a:spLocks noGrp="1"/>
          </p:cNvSpPr>
          <p:nvPr>
            <p:ph type="dt" sz="half" idx="10"/>
          </p:nvPr>
        </p:nvSpPr>
        <p:spPr>
          <a:xfrm>
            <a:off x="4734099" y="4495862"/>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0" name="Platshållare för bildnummer 5">
            <a:extLst>
              <a:ext uri="{FF2B5EF4-FFF2-40B4-BE49-F238E27FC236}">
                <a16:creationId xmlns:a16="http://schemas.microsoft.com/office/drawing/2014/main" id="{240D33FF-B6EE-4F3E-ADAF-D2EA786266DC}"/>
              </a:ext>
            </a:extLst>
          </p:cNvPr>
          <p:cNvSpPr>
            <a:spLocks noGrp="1"/>
          </p:cNvSpPr>
          <p:nvPr>
            <p:ph type="sldNum" sz="quarter" idx="12"/>
          </p:nvPr>
        </p:nvSpPr>
        <p:spPr>
          <a:xfrm>
            <a:off x="8383230" y="4469825"/>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26631063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ext - Ruta">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4BEEC24F-2690-432A-92D2-A22987A0D71E}"/>
              </a:ext>
            </a:extLst>
          </p:cNvPr>
          <p:cNvSpPr>
            <a:spLocks noGrp="1"/>
          </p:cNvSpPr>
          <p:nvPr>
            <p:ph idx="14"/>
          </p:nvPr>
        </p:nvSpPr>
        <p:spPr>
          <a:xfrm>
            <a:off x="4635500" y="1079898"/>
            <a:ext cx="4038600" cy="3122215"/>
          </a:xfrm>
          <a:solidFill>
            <a:schemeClr val="accent2"/>
          </a:solidFill>
        </p:spPr>
        <p:txBody>
          <a:bodyPr lIns="127000" tIns="127000" rIns="127000" bIns="127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4" name="Platshållare för text 6">
            <a:extLst>
              <a:ext uri="{FF2B5EF4-FFF2-40B4-BE49-F238E27FC236}">
                <a16:creationId xmlns:a16="http://schemas.microsoft.com/office/drawing/2014/main" id="{D0EDB5EA-7963-4BB8-AA0A-CAF1F04840CF}"/>
              </a:ext>
            </a:extLst>
          </p:cNvPr>
          <p:cNvSpPr>
            <a:spLocks noGrp="1"/>
          </p:cNvSpPr>
          <p:nvPr>
            <p:ph type="body" sz="quarter" idx="21"/>
          </p:nvPr>
        </p:nvSpPr>
        <p:spPr>
          <a:xfrm>
            <a:off x="469898" y="1068388"/>
            <a:ext cx="403859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12">
            <a:extLst>
              <a:ext uri="{FF2B5EF4-FFF2-40B4-BE49-F238E27FC236}">
                <a16:creationId xmlns:a16="http://schemas.microsoft.com/office/drawing/2014/main" id="{08166070-FE88-4C3A-9085-664169F6AE9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6B75F921-C070-4887-93D6-89DF9746785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607432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Bild - Ruta x 4">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bild 6">
            <a:extLst>
              <a:ext uri="{FF2B5EF4-FFF2-40B4-BE49-F238E27FC236}">
                <a16:creationId xmlns:a16="http://schemas.microsoft.com/office/drawing/2014/main" id="{91471F07-A012-4494-9FBA-A436638F21DB}"/>
              </a:ext>
            </a:extLst>
          </p:cNvPr>
          <p:cNvSpPr>
            <a:spLocks noGrp="1"/>
          </p:cNvSpPr>
          <p:nvPr>
            <p:ph type="pic" sz="quarter" idx="21"/>
          </p:nvPr>
        </p:nvSpPr>
        <p:spPr>
          <a:xfrm>
            <a:off x="469902" y="1084493"/>
            <a:ext cx="1941510" cy="798281"/>
          </a:xfrm>
          <a:solidFill>
            <a:schemeClr val="bg1"/>
          </a:solidFill>
        </p:spPr>
        <p:txBody>
          <a:bodyPr/>
          <a:lstStyle/>
          <a:p>
            <a:endParaRPr lang="sv-SE"/>
          </a:p>
        </p:txBody>
      </p:sp>
      <p:sp>
        <p:nvSpPr>
          <p:cNvPr id="17" name="Platshållare för bild 6">
            <a:extLst>
              <a:ext uri="{FF2B5EF4-FFF2-40B4-BE49-F238E27FC236}">
                <a16:creationId xmlns:a16="http://schemas.microsoft.com/office/drawing/2014/main" id="{52FBB32F-EEC4-49D4-A2F4-66D4E84CFE09}"/>
              </a:ext>
            </a:extLst>
          </p:cNvPr>
          <p:cNvSpPr>
            <a:spLocks noGrp="1"/>
          </p:cNvSpPr>
          <p:nvPr>
            <p:ph type="pic" sz="quarter" idx="23"/>
          </p:nvPr>
        </p:nvSpPr>
        <p:spPr>
          <a:xfrm>
            <a:off x="2552701" y="1086081"/>
            <a:ext cx="1955800" cy="798281"/>
          </a:xfrm>
          <a:solidFill>
            <a:schemeClr val="bg1"/>
          </a:solidFill>
        </p:spPr>
        <p:txBody>
          <a:bodyPr/>
          <a:lstStyle/>
          <a:p>
            <a:endParaRPr lang="sv-SE"/>
          </a:p>
        </p:txBody>
      </p:sp>
      <p:sp>
        <p:nvSpPr>
          <p:cNvPr id="15" name="Platshållare för bild 6">
            <a:extLst>
              <a:ext uri="{FF2B5EF4-FFF2-40B4-BE49-F238E27FC236}">
                <a16:creationId xmlns:a16="http://schemas.microsoft.com/office/drawing/2014/main" id="{8AAA9E83-4030-4A60-AF32-C442ECD44016}"/>
              </a:ext>
            </a:extLst>
          </p:cNvPr>
          <p:cNvSpPr>
            <a:spLocks noGrp="1"/>
          </p:cNvSpPr>
          <p:nvPr>
            <p:ph type="pic" sz="quarter" idx="28"/>
          </p:nvPr>
        </p:nvSpPr>
        <p:spPr>
          <a:xfrm>
            <a:off x="4635500" y="1082906"/>
            <a:ext cx="1955799" cy="798281"/>
          </a:xfrm>
          <a:solidFill>
            <a:schemeClr val="bg1"/>
          </a:solidFill>
        </p:spPr>
        <p:txBody>
          <a:bodyPr/>
          <a:lstStyle/>
          <a:p>
            <a:endParaRPr lang="sv-SE"/>
          </a:p>
        </p:txBody>
      </p:sp>
      <p:sp>
        <p:nvSpPr>
          <p:cNvPr id="20" name="Platshållare för bild 6">
            <a:extLst>
              <a:ext uri="{FF2B5EF4-FFF2-40B4-BE49-F238E27FC236}">
                <a16:creationId xmlns:a16="http://schemas.microsoft.com/office/drawing/2014/main" id="{9F11CFDB-758D-487D-802F-B7E5471176D5}"/>
              </a:ext>
            </a:extLst>
          </p:cNvPr>
          <p:cNvSpPr>
            <a:spLocks noGrp="1"/>
          </p:cNvSpPr>
          <p:nvPr>
            <p:ph type="pic" sz="quarter" idx="29"/>
          </p:nvPr>
        </p:nvSpPr>
        <p:spPr>
          <a:xfrm>
            <a:off x="6718300" y="1084494"/>
            <a:ext cx="1955800" cy="798281"/>
          </a:xfrm>
          <a:solidFill>
            <a:schemeClr val="bg1"/>
          </a:solidFill>
        </p:spPr>
        <p:txBody>
          <a:bodyPr/>
          <a:lstStyle/>
          <a:p>
            <a:endParaRPr lang="sv-SE"/>
          </a:p>
        </p:txBody>
      </p:sp>
      <p:sp>
        <p:nvSpPr>
          <p:cNvPr id="6" name="Platshållare för text 5">
            <a:extLst>
              <a:ext uri="{FF2B5EF4-FFF2-40B4-BE49-F238E27FC236}">
                <a16:creationId xmlns:a16="http://schemas.microsoft.com/office/drawing/2014/main" id="{AEF929CF-BB95-4BB6-AA69-FFFF0B716106}"/>
              </a:ext>
            </a:extLst>
          </p:cNvPr>
          <p:cNvSpPr>
            <a:spLocks noGrp="1"/>
          </p:cNvSpPr>
          <p:nvPr>
            <p:ph type="body" sz="quarter" idx="31"/>
          </p:nvPr>
        </p:nvSpPr>
        <p:spPr>
          <a:xfrm>
            <a:off x="469900" y="1882775"/>
            <a:ext cx="1941512" cy="2316163"/>
          </a:xfrm>
          <a:solidFill>
            <a:schemeClr val="accent2"/>
          </a:solidFill>
        </p:spPr>
        <p:txBody>
          <a:bodyPr lIns="126000" tIns="126000" rIns="126000" bIns="126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5">
            <a:extLst>
              <a:ext uri="{FF2B5EF4-FFF2-40B4-BE49-F238E27FC236}">
                <a16:creationId xmlns:a16="http://schemas.microsoft.com/office/drawing/2014/main" id="{6605763F-E2A8-4E46-9F6D-89C91EABB43F}"/>
              </a:ext>
            </a:extLst>
          </p:cNvPr>
          <p:cNvSpPr>
            <a:spLocks noGrp="1"/>
          </p:cNvSpPr>
          <p:nvPr>
            <p:ph type="body" sz="quarter" idx="32"/>
          </p:nvPr>
        </p:nvSpPr>
        <p:spPr>
          <a:xfrm>
            <a:off x="2552695" y="1890712"/>
            <a:ext cx="1955800" cy="2316163"/>
          </a:xfrm>
          <a:solidFill>
            <a:schemeClr val="accent1"/>
          </a:solidFill>
        </p:spPr>
        <p:txBody>
          <a:bodyPr lIns="126000" tIns="126000" rIns="126000" bIns="126000"/>
          <a:lstStyle>
            <a:lvl1pPr>
              <a:buClr>
                <a:schemeClr val="accent2"/>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text 5">
            <a:extLst>
              <a:ext uri="{FF2B5EF4-FFF2-40B4-BE49-F238E27FC236}">
                <a16:creationId xmlns:a16="http://schemas.microsoft.com/office/drawing/2014/main" id="{F44F7600-4B80-454C-8624-9DF1563ECAC8}"/>
              </a:ext>
            </a:extLst>
          </p:cNvPr>
          <p:cNvSpPr>
            <a:spLocks noGrp="1"/>
          </p:cNvSpPr>
          <p:nvPr>
            <p:ph type="body" sz="quarter" idx="33"/>
          </p:nvPr>
        </p:nvSpPr>
        <p:spPr>
          <a:xfrm>
            <a:off x="4635505" y="1893887"/>
            <a:ext cx="1955800" cy="2316163"/>
          </a:xfrm>
          <a:solidFill>
            <a:schemeClr val="accent2"/>
          </a:solidFill>
        </p:spPr>
        <p:txBody>
          <a:bodyPr lIns="126000" tIns="126000" rIns="126000" bIns="126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5" name="Platshållare för text 5">
            <a:extLst>
              <a:ext uri="{FF2B5EF4-FFF2-40B4-BE49-F238E27FC236}">
                <a16:creationId xmlns:a16="http://schemas.microsoft.com/office/drawing/2014/main" id="{5F844BFA-3349-4614-BDF4-171CF493C5A0}"/>
              </a:ext>
            </a:extLst>
          </p:cNvPr>
          <p:cNvSpPr>
            <a:spLocks noGrp="1"/>
          </p:cNvSpPr>
          <p:nvPr>
            <p:ph type="body" sz="quarter" idx="34"/>
          </p:nvPr>
        </p:nvSpPr>
        <p:spPr>
          <a:xfrm>
            <a:off x="6718300" y="1882776"/>
            <a:ext cx="1955800" cy="2335212"/>
          </a:xfrm>
          <a:solidFill>
            <a:schemeClr val="accent1"/>
          </a:solidFill>
        </p:spPr>
        <p:txBody>
          <a:bodyPr lIns="126000" tIns="126000" rIns="126000" bIns="126000"/>
          <a:lstStyle>
            <a:lvl1pPr>
              <a:buClr>
                <a:schemeClr val="accent2"/>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C3C183BB-A7D8-4AF4-A1CF-2642A3BB3105}"/>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6" name="Platshållare för sidfot 5">
            <a:extLst>
              <a:ext uri="{FF2B5EF4-FFF2-40B4-BE49-F238E27FC236}">
                <a16:creationId xmlns:a16="http://schemas.microsoft.com/office/drawing/2014/main" id="{D43F99FA-9CA2-4285-A0E1-345D464C30C8}"/>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533195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Ruta - Text - x 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7" name="Platshållare för text 6">
            <a:extLst>
              <a:ext uri="{FF2B5EF4-FFF2-40B4-BE49-F238E27FC236}">
                <a16:creationId xmlns:a16="http://schemas.microsoft.com/office/drawing/2014/main" id="{6B101CEA-CBDE-4223-AB0A-878BB589A73F}"/>
              </a:ext>
            </a:extLst>
          </p:cNvPr>
          <p:cNvSpPr>
            <a:spLocks noGrp="1"/>
          </p:cNvSpPr>
          <p:nvPr>
            <p:ph type="body" sz="quarter" idx="21"/>
          </p:nvPr>
        </p:nvSpPr>
        <p:spPr>
          <a:xfrm>
            <a:off x="469900" y="1882775"/>
            <a:ext cx="1943107" cy="2308225"/>
          </a:xfrm>
          <a:solidFill>
            <a:schemeClr val="bg1"/>
          </a:solidFill>
          <a:ln>
            <a:solidFill>
              <a:schemeClr val="accent2"/>
            </a:solidFill>
          </a:ln>
        </p:spPr>
        <p:txBody>
          <a:bodyPr lIns="126000" tIns="126000" rIns="126000" bIns="12600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6">
            <a:extLst>
              <a:ext uri="{FF2B5EF4-FFF2-40B4-BE49-F238E27FC236}">
                <a16:creationId xmlns:a16="http://schemas.microsoft.com/office/drawing/2014/main" id="{6E29364A-B60E-44F0-BABD-98F1C13C592D}"/>
              </a:ext>
            </a:extLst>
          </p:cNvPr>
          <p:cNvSpPr>
            <a:spLocks noGrp="1"/>
          </p:cNvSpPr>
          <p:nvPr>
            <p:ph type="body" sz="quarter" idx="33"/>
          </p:nvPr>
        </p:nvSpPr>
        <p:spPr>
          <a:xfrm>
            <a:off x="2563820" y="1882774"/>
            <a:ext cx="1951032" cy="2317751"/>
          </a:xfrm>
          <a:solidFill>
            <a:schemeClr val="bg1"/>
          </a:solidFill>
          <a:ln>
            <a:solidFill>
              <a:schemeClr val="accent1"/>
            </a:solidFill>
          </a:ln>
        </p:spPr>
        <p:txBody>
          <a:bodyPr lIns="126000" tIns="126000" rIns="126000" bIns="126000">
            <a:noAutofit/>
          </a:bodyPr>
          <a:lstStyle>
            <a:lvl1pPr>
              <a:buClr>
                <a:schemeClr val="accent1"/>
              </a:buCl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2" name="Platshållare för text 5">
            <a:extLst>
              <a:ext uri="{FF2B5EF4-FFF2-40B4-BE49-F238E27FC236}">
                <a16:creationId xmlns:a16="http://schemas.microsoft.com/office/drawing/2014/main" id="{908F6063-9CDE-4241-A385-6588FEF33D5C}"/>
              </a:ext>
            </a:extLst>
          </p:cNvPr>
          <p:cNvSpPr>
            <a:spLocks noGrp="1"/>
          </p:cNvSpPr>
          <p:nvPr>
            <p:ph type="body" sz="quarter" idx="31"/>
          </p:nvPr>
        </p:nvSpPr>
        <p:spPr>
          <a:xfrm>
            <a:off x="469900" y="1064389"/>
            <a:ext cx="1941513" cy="818385"/>
          </a:xfrm>
          <a:solidFill>
            <a:schemeClr val="accent2"/>
          </a:solidFill>
          <a:ln>
            <a:solidFill>
              <a:schemeClr val="accent2"/>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9" name="Platshållare för text 5">
            <a:extLst>
              <a:ext uri="{FF2B5EF4-FFF2-40B4-BE49-F238E27FC236}">
                <a16:creationId xmlns:a16="http://schemas.microsoft.com/office/drawing/2014/main" id="{2A2747AD-EBD0-427A-BA9E-A8BF2F915028}"/>
              </a:ext>
            </a:extLst>
          </p:cNvPr>
          <p:cNvSpPr>
            <a:spLocks noGrp="1"/>
          </p:cNvSpPr>
          <p:nvPr>
            <p:ph type="body" sz="quarter" idx="36"/>
          </p:nvPr>
        </p:nvSpPr>
        <p:spPr>
          <a:xfrm>
            <a:off x="2562227" y="1073915"/>
            <a:ext cx="1947866" cy="818385"/>
          </a:xfrm>
          <a:solidFill>
            <a:schemeClr val="accent1"/>
          </a:solidFill>
          <a:ln>
            <a:solidFill>
              <a:schemeClr val="accent1"/>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0" name="Platshållare för text 6">
            <a:extLst>
              <a:ext uri="{FF2B5EF4-FFF2-40B4-BE49-F238E27FC236}">
                <a16:creationId xmlns:a16="http://schemas.microsoft.com/office/drawing/2014/main" id="{8171A0B6-565F-4A5F-AD8B-CADCF0D92AAA}"/>
              </a:ext>
            </a:extLst>
          </p:cNvPr>
          <p:cNvSpPr>
            <a:spLocks noGrp="1"/>
          </p:cNvSpPr>
          <p:nvPr>
            <p:ph type="body" sz="quarter" idx="37"/>
          </p:nvPr>
        </p:nvSpPr>
        <p:spPr>
          <a:xfrm>
            <a:off x="4643433" y="1892300"/>
            <a:ext cx="1947867" cy="2308225"/>
          </a:xfrm>
          <a:solidFill>
            <a:schemeClr val="bg1"/>
          </a:solidFill>
          <a:ln>
            <a:solidFill>
              <a:schemeClr val="accent2"/>
            </a:solidFill>
          </a:ln>
        </p:spPr>
        <p:txBody>
          <a:bodyPr lIns="126000" tIns="126000" rIns="126000" bIns="12600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1" name="Platshållare för text 6">
            <a:extLst>
              <a:ext uri="{FF2B5EF4-FFF2-40B4-BE49-F238E27FC236}">
                <a16:creationId xmlns:a16="http://schemas.microsoft.com/office/drawing/2014/main" id="{1D8C7672-A69F-4CD3-BE8F-AC4E0CF743F1}"/>
              </a:ext>
            </a:extLst>
          </p:cNvPr>
          <p:cNvSpPr>
            <a:spLocks noGrp="1"/>
          </p:cNvSpPr>
          <p:nvPr>
            <p:ph type="body" sz="quarter" idx="38"/>
          </p:nvPr>
        </p:nvSpPr>
        <p:spPr>
          <a:xfrm>
            <a:off x="6726234" y="1882775"/>
            <a:ext cx="1946050" cy="2327276"/>
          </a:xfrm>
          <a:solidFill>
            <a:schemeClr val="bg1"/>
          </a:solidFill>
          <a:ln>
            <a:solidFill>
              <a:schemeClr val="accent1"/>
            </a:solidFill>
          </a:ln>
        </p:spPr>
        <p:txBody>
          <a:bodyPr lIns="126000" tIns="126000" rIns="126000" bIns="126000">
            <a:noAutofit/>
          </a:bodyPr>
          <a:lstStyle>
            <a:lvl1pPr>
              <a:buClr>
                <a:schemeClr val="accent1"/>
              </a:buCl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2" name="Platshållare för text 5">
            <a:extLst>
              <a:ext uri="{FF2B5EF4-FFF2-40B4-BE49-F238E27FC236}">
                <a16:creationId xmlns:a16="http://schemas.microsoft.com/office/drawing/2014/main" id="{E8736CF1-9B49-4167-A838-BE8F65CEF427}"/>
              </a:ext>
            </a:extLst>
          </p:cNvPr>
          <p:cNvSpPr>
            <a:spLocks noGrp="1"/>
          </p:cNvSpPr>
          <p:nvPr>
            <p:ph type="body" sz="quarter" idx="39"/>
          </p:nvPr>
        </p:nvSpPr>
        <p:spPr>
          <a:xfrm>
            <a:off x="4643434" y="1073914"/>
            <a:ext cx="1941513" cy="808861"/>
          </a:xfrm>
          <a:solidFill>
            <a:schemeClr val="accent2"/>
          </a:solidFill>
          <a:ln>
            <a:solidFill>
              <a:schemeClr val="accent2"/>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3" name="Platshållare för text 5">
            <a:extLst>
              <a:ext uri="{FF2B5EF4-FFF2-40B4-BE49-F238E27FC236}">
                <a16:creationId xmlns:a16="http://schemas.microsoft.com/office/drawing/2014/main" id="{EEB4B339-B800-45F5-8BAE-F97238DDC986}"/>
              </a:ext>
            </a:extLst>
          </p:cNvPr>
          <p:cNvSpPr>
            <a:spLocks noGrp="1"/>
          </p:cNvSpPr>
          <p:nvPr>
            <p:ph type="body" sz="quarter" idx="40"/>
          </p:nvPr>
        </p:nvSpPr>
        <p:spPr>
          <a:xfrm>
            <a:off x="6721475" y="1068388"/>
            <a:ext cx="1955800" cy="814387"/>
          </a:xfrm>
          <a:solidFill>
            <a:schemeClr val="accent1"/>
          </a:solidFill>
          <a:ln>
            <a:solidFill>
              <a:schemeClr val="accent1"/>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20E7C9DF-9836-4F7B-9121-09880A78764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1C017B5E-4B93-4ED0-A912-44DFCFFA5DC8}"/>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4026723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Ruta - Text x 2">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6" name="Platshållare för text 5">
            <a:extLst>
              <a:ext uri="{FF2B5EF4-FFF2-40B4-BE49-F238E27FC236}">
                <a16:creationId xmlns:a16="http://schemas.microsoft.com/office/drawing/2014/main" id="{E2EF948A-8C55-4A8C-8CD0-D142C17B443B}"/>
              </a:ext>
            </a:extLst>
          </p:cNvPr>
          <p:cNvSpPr>
            <a:spLocks noGrp="1"/>
          </p:cNvSpPr>
          <p:nvPr>
            <p:ph type="body" sz="quarter" idx="27"/>
          </p:nvPr>
        </p:nvSpPr>
        <p:spPr>
          <a:xfrm>
            <a:off x="469900" y="1068388"/>
            <a:ext cx="4035425" cy="814387"/>
          </a:xfrm>
          <a:solidFill>
            <a:schemeClr val="accent2"/>
          </a:solidFill>
          <a:ln>
            <a:solidFill>
              <a:schemeClr val="accent2"/>
            </a:solidFill>
          </a:ln>
        </p:spPr>
        <p:txBody>
          <a:bodyPr lIns="126000" tIns="126000" rIns="126000" bIns="126000">
            <a:noAutofit/>
          </a:bodyPr>
          <a:lstStyle>
            <a:lvl1pPr marL="0" indent="0">
              <a:buClr>
                <a:schemeClr val="bg1"/>
              </a:buClr>
              <a:buNone/>
              <a:defRPr sz="1500" b="1">
                <a:solidFill>
                  <a:schemeClr val="bg1"/>
                </a:solidFill>
                <a:latin typeface="+mj-lt"/>
              </a:defRPr>
            </a:lvl1pPr>
            <a:lvl2pPr marL="144000" indent="0">
              <a:buNone/>
              <a:defRPr sz="1500" b="1">
                <a:solidFill>
                  <a:schemeClr val="bg1"/>
                </a:solidFill>
                <a:latin typeface="+mj-lt"/>
              </a:defRPr>
            </a:lvl2pPr>
            <a:lvl3pPr marL="288000" indent="0">
              <a:buNone/>
              <a:defRPr sz="1500" b="1">
                <a:solidFill>
                  <a:schemeClr val="bg1"/>
                </a:solidFill>
                <a:latin typeface="+mj-lt"/>
              </a:defRPr>
            </a:lvl3pPr>
            <a:lvl4pPr marL="432000" indent="0">
              <a:buNone/>
              <a:defRPr sz="1500" b="1">
                <a:solidFill>
                  <a:schemeClr val="bg1"/>
                </a:solidFill>
                <a:latin typeface="+mj-lt"/>
              </a:defRPr>
            </a:lvl4pPr>
            <a:lvl5pPr marL="576000" indent="0">
              <a:buNone/>
              <a:defRPr sz="1500" b="1">
                <a:solidFill>
                  <a:schemeClr val="bg1"/>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5">
            <a:extLst>
              <a:ext uri="{FF2B5EF4-FFF2-40B4-BE49-F238E27FC236}">
                <a16:creationId xmlns:a16="http://schemas.microsoft.com/office/drawing/2014/main" id="{2F5EC3C9-7D9D-45D4-8D66-483306E5FDB8}"/>
              </a:ext>
            </a:extLst>
          </p:cNvPr>
          <p:cNvSpPr>
            <a:spLocks noGrp="1"/>
          </p:cNvSpPr>
          <p:nvPr>
            <p:ph type="body" sz="quarter" idx="28"/>
          </p:nvPr>
        </p:nvSpPr>
        <p:spPr>
          <a:xfrm>
            <a:off x="473075" y="1884363"/>
            <a:ext cx="4035425" cy="2316162"/>
          </a:xfrm>
          <a:solidFill>
            <a:schemeClr val="bg1"/>
          </a:solidFill>
          <a:ln>
            <a:solidFill>
              <a:schemeClr val="accent2"/>
            </a:solidFill>
          </a:ln>
        </p:spPr>
        <p:txBody>
          <a:bodyPr lIns="126000" tIns="126000" rIns="126000" bIns="126000">
            <a:noAutofit/>
          </a:bodyPr>
          <a:lstStyle>
            <a:lvl1pPr>
              <a:buClr>
                <a:schemeClr val="accent2"/>
              </a:buCl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5">
            <a:extLst>
              <a:ext uri="{FF2B5EF4-FFF2-40B4-BE49-F238E27FC236}">
                <a16:creationId xmlns:a16="http://schemas.microsoft.com/office/drawing/2014/main" id="{67E32C65-4005-4027-AF10-BEA126394DB3}"/>
              </a:ext>
            </a:extLst>
          </p:cNvPr>
          <p:cNvSpPr>
            <a:spLocks noGrp="1"/>
          </p:cNvSpPr>
          <p:nvPr>
            <p:ph type="body" sz="quarter" idx="29"/>
          </p:nvPr>
        </p:nvSpPr>
        <p:spPr>
          <a:xfrm>
            <a:off x="4638675" y="1068388"/>
            <a:ext cx="4035425" cy="814387"/>
          </a:xfrm>
          <a:solidFill>
            <a:schemeClr val="accent2"/>
          </a:solidFill>
          <a:ln>
            <a:solidFill>
              <a:schemeClr val="accent2"/>
            </a:solidFill>
          </a:ln>
        </p:spPr>
        <p:txBody>
          <a:bodyPr lIns="126000" tIns="126000" rIns="126000" bIns="126000">
            <a:noAutofit/>
          </a:bodyPr>
          <a:lstStyle>
            <a:lvl1pPr marL="0" indent="0">
              <a:buClr>
                <a:schemeClr val="bg1"/>
              </a:buClr>
              <a:buNone/>
              <a:defRPr sz="1500" b="1">
                <a:solidFill>
                  <a:schemeClr val="bg1"/>
                </a:solidFill>
                <a:latin typeface="+mj-lt"/>
              </a:defRPr>
            </a:lvl1pPr>
            <a:lvl2pPr marL="144000" indent="0">
              <a:buNone/>
              <a:defRPr sz="1500" b="1">
                <a:solidFill>
                  <a:schemeClr val="bg1"/>
                </a:solidFill>
                <a:latin typeface="+mj-lt"/>
              </a:defRPr>
            </a:lvl2pPr>
            <a:lvl3pPr marL="288000" indent="0">
              <a:buNone/>
              <a:defRPr sz="1500" b="1">
                <a:solidFill>
                  <a:schemeClr val="bg1"/>
                </a:solidFill>
                <a:latin typeface="+mj-lt"/>
              </a:defRPr>
            </a:lvl3pPr>
            <a:lvl4pPr marL="432000" indent="0">
              <a:buNone/>
              <a:defRPr sz="1500" b="1">
                <a:solidFill>
                  <a:schemeClr val="bg1"/>
                </a:solidFill>
                <a:latin typeface="+mj-lt"/>
              </a:defRPr>
            </a:lvl4pPr>
            <a:lvl5pPr marL="576000" indent="0">
              <a:buNone/>
              <a:defRPr sz="1500" b="1">
                <a:solidFill>
                  <a:schemeClr val="bg1"/>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5">
            <a:extLst>
              <a:ext uri="{FF2B5EF4-FFF2-40B4-BE49-F238E27FC236}">
                <a16:creationId xmlns:a16="http://schemas.microsoft.com/office/drawing/2014/main" id="{E9B6C344-4702-4B2E-A8A8-4986EC0F7CC8}"/>
              </a:ext>
            </a:extLst>
          </p:cNvPr>
          <p:cNvSpPr>
            <a:spLocks noGrp="1"/>
          </p:cNvSpPr>
          <p:nvPr>
            <p:ph type="body" sz="quarter" idx="30"/>
          </p:nvPr>
        </p:nvSpPr>
        <p:spPr>
          <a:xfrm>
            <a:off x="4641850" y="1884363"/>
            <a:ext cx="4035425" cy="2316162"/>
          </a:xfrm>
          <a:solidFill>
            <a:schemeClr val="bg1"/>
          </a:solidFill>
          <a:ln>
            <a:solidFill>
              <a:schemeClr val="accent2"/>
            </a:solidFill>
          </a:ln>
        </p:spPr>
        <p:txBody>
          <a:bodyPr lIns="126000" tIns="126000" rIns="126000" bIns="126000">
            <a:noAutofit/>
          </a:bodyPr>
          <a:lstStyle>
            <a:lvl1pPr>
              <a:buClr>
                <a:schemeClr val="accent2"/>
              </a:buCl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19FE089C-15E5-41D7-B34F-A1B9BDC9998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FF1F5660-0E6E-4419-9D49-7C2B2736CD02}"/>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482739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782113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4219489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52216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389937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825508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sv-SE"/>
              <a:t>Presentation</a:t>
            </a:r>
          </a:p>
        </p:txBody>
      </p:sp>
    </p:spTree>
    <p:extLst>
      <p:ext uri="{BB962C8B-B14F-4D97-AF65-F5344CB8AC3E}">
        <p14:creationId xmlns:p14="http://schemas.microsoft.com/office/powerpoint/2010/main" val="4243131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ection White">
    <p:bg>
      <p:bgPr>
        <a:solidFill>
          <a:schemeClr val="bg1"/>
        </a:solidFill>
        <a:effectLst/>
      </p:bgPr>
    </p:bg>
    <p:spTree>
      <p:nvGrpSpPr>
        <p:cNvPr id="1" name=""/>
        <p:cNvGrpSpPr/>
        <p:nvPr/>
      </p:nvGrpSpPr>
      <p:grpSpPr>
        <a:xfrm>
          <a:off x="0" y="0"/>
          <a:ext cx="0" cy="0"/>
          <a:chOff x="0" y="0"/>
          <a:chExt cx="0" cy="0"/>
        </a:xfrm>
      </p:grpSpPr>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tx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7401639" cy="200766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36" name="Platshållare för text 35"/>
          <p:cNvSpPr>
            <a:spLocks noGrp="1"/>
          </p:cNvSpPr>
          <p:nvPr>
            <p:ph type="body" sz="quarter" idx="13" hasCustomPrompt="1"/>
          </p:nvPr>
        </p:nvSpPr>
        <p:spPr>
          <a:xfrm>
            <a:off x="381000" y="2502477"/>
            <a:ext cx="4203700" cy="1206396"/>
          </a:xfrm>
          <a:prstGeom prst="rect">
            <a:avLst/>
          </a:prstGeom>
        </p:spPr>
        <p:txBody>
          <a:bodyPr lIns="0" tIns="0" rIns="0" bIns="0">
            <a:noAutofit/>
          </a:bodyPr>
          <a:lstStyle>
            <a:lvl1pPr marL="0" indent="0">
              <a:buNone/>
              <a:defRPr sz="2000">
                <a:solidFill>
                  <a:schemeClr val="tx1"/>
                </a:solidFill>
              </a:defRPr>
            </a:lvl1pPr>
            <a:lvl2pPr marL="0" indent="0">
              <a:buNone/>
              <a:defRPr sz="2000">
                <a:solidFill>
                  <a:srgbClr val="FFFFFF"/>
                </a:solidFill>
              </a:defRPr>
            </a:lvl2pPr>
            <a:lvl3pPr marL="0" indent="0">
              <a:buNone/>
              <a:defRPr sz="2000">
                <a:solidFill>
                  <a:srgbClr val="FFFFFF"/>
                </a:solidFill>
              </a:defRPr>
            </a:lvl3pPr>
            <a:lvl4pPr marL="0" indent="0">
              <a:buNone/>
              <a:defRPr sz="2000">
                <a:solidFill>
                  <a:srgbClr val="FFFFFF"/>
                </a:solidFill>
              </a:defRPr>
            </a:lvl4pPr>
            <a:lvl5pPr marL="0" indent="0">
              <a:buNone/>
              <a:defRPr sz="2000">
                <a:solidFill>
                  <a:srgbClr val="FFFFFF"/>
                </a:solidFill>
              </a:defRPr>
            </a:lvl5pPr>
          </a:lstStyle>
          <a:p>
            <a:pPr lvl="0"/>
            <a:r>
              <a:rPr lang="en-GB"/>
              <a:t>Text</a:t>
            </a:r>
          </a:p>
        </p:txBody>
      </p:sp>
      <p:pic>
        <p:nvPicPr>
          <p:cNvPr id="32" name="Bildobjekt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398480"/>
            <a:ext cx="1411510" cy="510907"/>
          </a:xfrm>
          <a:prstGeom prst="rect">
            <a:avLst/>
          </a:prstGeom>
        </p:spPr>
      </p:pic>
      <p:sp>
        <p:nvSpPr>
          <p:cNvPr id="38" name="Platshållare för sidfot 4">
            <a:extLst>
              <a:ext uri="{FF2B5EF4-FFF2-40B4-BE49-F238E27FC236}">
                <a16:creationId xmlns:a16="http://schemas.microsoft.com/office/drawing/2014/main" id="{4C61164A-5B55-46CA-B533-B7A7F626BED3}"/>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F503E302-28CB-4D6E-9E56-9D2423C51EBC}"/>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40" name="Platshållare för bildnummer 5">
            <a:extLst>
              <a:ext uri="{FF2B5EF4-FFF2-40B4-BE49-F238E27FC236}">
                <a16:creationId xmlns:a16="http://schemas.microsoft.com/office/drawing/2014/main" id="{92146712-3C90-42BC-A4DB-CF686BEA695E}"/>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529233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2699416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8CC16F-FE87-46A6-845F-963ABBB68E15}"/>
              </a:ext>
            </a:extLst>
          </p:cNvPr>
          <p:cNvSpPr>
            <a:spLocks noGrp="1"/>
          </p:cNvSpPr>
          <p:nvPr>
            <p:ph type="title" hasCustomPrompt="1"/>
          </p:nvPr>
        </p:nvSpPr>
        <p:spPr/>
        <p:txBody>
          <a:bodyPr/>
          <a:lstStyle>
            <a:lvl1pPr>
              <a:defRPr/>
            </a:lvl1pPr>
          </a:lstStyle>
          <a:p>
            <a:r>
              <a:rPr lang="sv-SE"/>
              <a:t>Rubrik på en eller två rader </a:t>
            </a:r>
            <a:endParaRPr lang="en-GB"/>
          </a:p>
        </p:txBody>
      </p:sp>
      <p:sp>
        <p:nvSpPr>
          <p:cNvPr id="13" name="Platshållare för text 12">
            <a:extLst>
              <a:ext uri="{FF2B5EF4-FFF2-40B4-BE49-F238E27FC236}">
                <a16:creationId xmlns:a16="http://schemas.microsoft.com/office/drawing/2014/main" id="{256830FB-BAB3-432C-AEEA-5244C9EB6C9F}"/>
              </a:ext>
            </a:extLst>
          </p:cNvPr>
          <p:cNvSpPr>
            <a:spLocks noGrp="1"/>
          </p:cNvSpPr>
          <p:nvPr>
            <p:ph type="body" sz="quarter" idx="17" hasCustomPrompt="1"/>
          </p:nvPr>
        </p:nvSpPr>
        <p:spPr>
          <a:xfrm>
            <a:off x="1547813" y="1423988"/>
            <a:ext cx="6451997" cy="2687241"/>
          </a:xfrm>
        </p:spPr>
        <p:txBody>
          <a:bodyPr/>
          <a:lstStyle>
            <a:lvl1pPr>
              <a:defRPr/>
            </a:lvl1pPr>
          </a:lstStyle>
          <a:p>
            <a:pPr lvl="0"/>
            <a:r>
              <a:rPr lang="sv-SE"/>
              <a:t>Skriv text här</a:t>
            </a:r>
            <a:endParaRPr lang="en-GB"/>
          </a:p>
        </p:txBody>
      </p:sp>
      <p:sp>
        <p:nvSpPr>
          <p:cNvPr id="14" name="Platshållare för datum 13">
            <a:extLst>
              <a:ext uri="{FF2B5EF4-FFF2-40B4-BE49-F238E27FC236}">
                <a16:creationId xmlns:a16="http://schemas.microsoft.com/office/drawing/2014/main" id="{F5CF9B49-BD9B-4F14-A860-BADFAFCFA0B5}"/>
              </a:ext>
            </a:extLst>
          </p:cNvPr>
          <p:cNvSpPr>
            <a:spLocks noGrp="1"/>
          </p:cNvSpPr>
          <p:nvPr>
            <p:ph type="dt" sz="half" idx="18"/>
          </p:nvPr>
        </p:nvSpPr>
        <p:spPr/>
        <p:txBody>
          <a:bodyPr/>
          <a:lstStyle/>
          <a:p>
            <a:r>
              <a:rPr lang="sv-SE"/>
              <a:t>26/03/2026</a:t>
            </a:r>
            <a:endParaRPr lang="en-GB"/>
          </a:p>
        </p:txBody>
      </p:sp>
      <p:sp>
        <p:nvSpPr>
          <p:cNvPr id="15" name="Platshållare för sidfot 14">
            <a:extLst>
              <a:ext uri="{FF2B5EF4-FFF2-40B4-BE49-F238E27FC236}">
                <a16:creationId xmlns:a16="http://schemas.microsoft.com/office/drawing/2014/main" id="{A986E620-64F0-4BD2-8644-D1B199BC41EE}"/>
              </a:ext>
            </a:extLst>
          </p:cNvPr>
          <p:cNvSpPr>
            <a:spLocks noGrp="1"/>
          </p:cNvSpPr>
          <p:nvPr>
            <p:ph type="ftr" sz="quarter" idx="19"/>
          </p:nvPr>
        </p:nvSpPr>
        <p:spPr/>
        <p:txBody>
          <a:bodyPr/>
          <a:lstStyle/>
          <a:p>
            <a:r>
              <a:rPr lang="en-US"/>
              <a:t>Stakeholder Forum Agenda - Classification: External</a:t>
            </a:r>
            <a:endParaRPr lang="en-GB"/>
          </a:p>
        </p:txBody>
      </p:sp>
      <p:sp>
        <p:nvSpPr>
          <p:cNvPr id="16" name="Platshållare för bildnummer 15">
            <a:extLst>
              <a:ext uri="{FF2B5EF4-FFF2-40B4-BE49-F238E27FC236}">
                <a16:creationId xmlns:a16="http://schemas.microsoft.com/office/drawing/2014/main" id="{875C81E0-4DB5-4F1A-ACBA-D33DC0BE0128}"/>
              </a:ext>
            </a:extLst>
          </p:cNvPr>
          <p:cNvSpPr>
            <a:spLocks noGrp="1"/>
          </p:cNvSpPr>
          <p:nvPr>
            <p:ph type="sldNum" sz="quarter" idx="20"/>
          </p:nvPr>
        </p:nvSpPr>
        <p:spPr/>
        <p:txBody>
          <a:bodyPr/>
          <a:lstStyle/>
          <a:p>
            <a:endParaRPr lang="en-GB"/>
          </a:p>
        </p:txBody>
      </p:sp>
    </p:spTree>
    <p:extLst>
      <p:ext uri="{BB962C8B-B14F-4D97-AF65-F5344CB8AC3E}">
        <p14:creationId xmlns:p14="http://schemas.microsoft.com/office/powerpoint/2010/main" val="2225424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Omslag">
    <p:bg>
      <p:bgPr>
        <a:blipFill dpi="0" rotWithShape="1">
          <a:blip r:embed="rId2">
            <a:alphaModFix amt="96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3411379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1389634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4122335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Oms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14822" y="254000"/>
            <a:ext cx="4881152" cy="2317750"/>
          </a:xfrm>
        </p:spPr>
        <p:txBody>
          <a:bodyPr lIns="0" tIns="0" rIns="0" bIns="0" anchor="b" anchorCtr="0"/>
          <a:lstStyle>
            <a:lvl1pPr algn="l">
              <a:lnSpc>
                <a:spcPct val="100000"/>
              </a:lnSpc>
              <a:defRPr sz="28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2698749"/>
            <a:ext cx="4165600" cy="1501535"/>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p:nvPr>
        </p:nvSpPr>
        <p:spPr>
          <a:xfrm>
            <a:off x="5545138" y="496888"/>
            <a:ext cx="3344862" cy="4220307"/>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normAutofit/>
          </a:bodyPr>
          <a:lstStyle/>
          <a:p>
            <a:endParaRPr lang="sv-SE"/>
          </a:p>
        </p:txBody>
      </p:sp>
    </p:spTree>
    <p:extLst>
      <p:ext uri="{BB962C8B-B14F-4D97-AF65-F5344CB8AC3E}">
        <p14:creationId xmlns:p14="http://schemas.microsoft.com/office/powerpoint/2010/main" val="3598277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36638" y="1947982"/>
            <a:ext cx="4881152" cy="1438156"/>
          </a:xfrm>
        </p:spPr>
        <p:txBody>
          <a:bodyPr lIns="0" tIns="0" rIns="0" bIns="0" anchor="b" anchorCtr="0"/>
          <a:lstStyle>
            <a:lvl1pPr algn="l">
              <a:lnSpc>
                <a:spcPct val="100000"/>
              </a:lnSpc>
              <a:defRPr sz="22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3513138"/>
            <a:ext cx="4187416" cy="814386"/>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14" name="Platshållare för bild 12">
            <a:extLst>
              <a:ext uri="{FF2B5EF4-FFF2-40B4-BE49-F238E27FC236}">
                <a16:creationId xmlns:a16="http://schemas.microsoft.com/office/drawing/2014/main" id="{440E45C1-8119-40D6-9263-EAC57AB3744D}"/>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4116627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36638" y="1947983"/>
            <a:ext cx="4881152" cy="1438156"/>
          </a:xfrm>
        </p:spPr>
        <p:txBody>
          <a:bodyPr lIns="0" tIns="0" rIns="0" bIns="0" anchor="b" anchorCtr="0"/>
          <a:lstStyle>
            <a:lvl1pPr algn="l">
              <a:lnSpc>
                <a:spcPct val="100000"/>
              </a:lnSpc>
              <a:defRPr sz="2200"/>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3513139"/>
            <a:ext cx="4187416" cy="814386"/>
          </a:xfrm>
        </p:spPr>
        <p:txBody>
          <a:bodyPr lIns="0" tIns="127000" rIns="0" bIns="0" anchor="t" anchorCtr="0">
            <a:no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12">
            <a:extLst>
              <a:ext uri="{FF2B5EF4-FFF2-40B4-BE49-F238E27FC236}">
                <a16:creationId xmlns:a16="http://schemas.microsoft.com/office/drawing/2014/main" id="{0A5BD08F-4921-4A09-9FBD-CDB9A9F49C3B}"/>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1738227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036638" y="1947983"/>
            <a:ext cx="4881152" cy="1438156"/>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036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8" name="Platshållare för bild 12">
            <a:extLst>
              <a:ext uri="{FF2B5EF4-FFF2-40B4-BE49-F238E27FC236}">
                <a16:creationId xmlns:a16="http://schemas.microsoft.com/office/drawing/2014/main" id="{612A0B56-6CEA-4855-9D29-F693E2E3F30E}"/>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2587584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163638" y="1947983"/>
            <a:ext cx="4881152" cy="1438156"/>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163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12">
            <a:extLst>
              <a:ext uri="{FF2B5EF4-FFF2-40B4-BE49-F238E27FC236}">
                <a16:creationId xmlns:a16="http://schemas.microsoft.com/office/drawing/2014/main" id="{2B26F70E-6AEA-4478-BD29-2AC776FA0836}"/>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1643495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Avsnit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163638" y="1947983"/>
            <a:ext cx="4881152" cy="1438155"/>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163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9" name="Platshållare för bild 12">
            <a:extLst>
              <a:ext uri="{FF2B5EF4-FFF2-40B4-BE49-F238E27FC236}">
                <a16:creationId xmlns:a16="http://schemas.microsoft.com/office/drawing/2014/main" id="{03825CCF-BA42-4BA6-AE8D-F63299AF3D91}"/>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4022926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ection White 2">
    <p:bg>
      <p:bgPr>
        <a:solidFill>
          <a:schemeClr val="bg1"/>
        </a:solidFill>
        <a:effectLst/>
      </p:bgPr>
    </p:bg>
    <p:spTree>
      <p:nvGrpSpPr>
        <p:cNvPr id="1" name=""/>
        <p:cNvGrpSpPr/>
        <p:nvPr/>
      </p:nvGrpSpPr>
      <p:grpSpPr>
        <a:xfrm>
          <a:off x="0" y="0"/>
          <a:ext cx="0" cy="0"/>
          <a:chOff x="0" y="0"/>
          <a:chExt cx="0" cy="0"/>
        </a:xfrm>
      </p:grpSpPr>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7401639" cy="200766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36" name="Platshållare för text 35"/>
          <p:cNvSpPr>
            <a:spLocks noGrp="1"/>
          </p:cNvSpPr>
          <p:nvPr>
            <p:ph type="body" sz="quarter" idx="13" hasCustomPrompt="1"/>
          </p:nvPr>
        </p:nvSpPr>
        <p:spPr>
          <a:xfrm>
            <a:off x="381000" y="2502477"/>
            <a:ext cx="4203700" cy="1206396"/>
          </a:xfrm>
          <a:prstGeom prst="rect">
            <a:avLst/>
          </a:prstGeom>
        </p:spPr>
        <p:txBody>
          <a:bodyPr lIns="0" tIns="0" rIns="0" bIns="0">
            <a:noAutofit/>
          </a:bodyPr>
          <a:lstStyle>
            <a:lvl1pPr marL="0" indent="0">
              <a:buNone/>
              <a:defRPr sz="2000">
                <a:solidFill>
                  <a:schemeClr val="tx1"/>
                </a:solidFill>
              </a:defRPr>
            </a:lvl1pPr>
            <a:lvl2pPr marL="0" indent="0">
              <a:buNone/>
              <a:defRPr sz="2000">
                <a:solidFill>
                  <a:srgbClr val="FFFFFF"/>
                </a:solidFill>
              </a:defRPr>
            </a:lvl2pPr>
            <a:lvl3pPr marL="0" indent="0">
              <a:buNone/>
              <a:defRPr sz="2000">
                <a:solidFill>
                  <a:srgbClr val="FFFFFF"/>
                </a:solidFill>
              </a:defRPr>
            </a:lvl3pPr>
            <a:lvl4pPr marL="0" indent="0">
              <a:buNone/>
              <a:defRPr sz="2000">
                <a:solidFill>
                  <a:srgbClr val="FFFFFF"/>
                </a:solidFill>
              </a:defRPr>
            </a:lvl4pPr>
            <a:lvl5pPr marL="0" indent="0">
              <a:buNone/>
              <a:defRPr sz="2000">
                <a:solidFill>
                  <a:srgbClr val="FFFFFF"/>
                </a:solidFill>
              </a:defRPr>
            </a:lvl5pPr>
          </a:lstStyle>
          <a:p>
            <a:pPr lvl="0"/>
            <a:r>
              <a:rPr lang="en-GB" noProof="0"/>
              <a:t>Text</a:t>
            </a:r>
          </a:p>
        </p:txBody>
      </p:sp>
      <p:pic>
        <p:nvPicPr>
          <p:cNvPr id="32" name="Bildobjekt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398480"/>
            <a:ext cx="1411510" cy="510907"/>
          </a:xfrm>
          <a:prstGeom prst="rect">
            <a:avLst/>
          </a:prstGeom>
        </p:spPr>
      </p:pic>
      <p:sp>
        <p:nvSpPr>
          <p:cNvPr id="14" name="Platshållare för sidfot 4">
            <a:extLst>
              <a:ext uri="{FF2B5EF4-FFF2-40B4-BE49-F238E27FC236}">
                <a16:creationId xmlns:a16="http://schemas.microsoft.com/office/drawing/2014/main" id="{ED544205-4A9B-4189-AB0F-1CFA3864C668}"/>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tx1"/>
                </a:solidFill>
              </a:defRPr>
            </a:lvl1pPr>
          </a:lstStyle>
          <a:p>
            <a:r>
              <a:rPr lang="en-US"/>
              <a:t>Stakeholder Forum Agenda - Classification: External</a:t>
            </a:r>
            <a:endParaRPr lang="sv-SE"/>
          </a:p>
        </p:txBody>
      </p:sp>
      <p:sp>
        <p:nvSpPr>
          <p:cNvPr id="15" name="Platshållare för datum 3">
            <a:extLst>
              <a:ext uri="{FF2B5EF4-FFF2-40B4-BE49-F238E27FC236}">
                <a16:creationId xmlns:a16="http://schemas.microsoft.com/office/drawing/2014/main" id="{5D464EB5-705A-49EE-850F-B937BB96DA22}"/>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tx1"/>
                </a:solidFill>
              </a:defRPr>
            </a:lvl1pPr>
          </a:lstStyle>
          <a:p>
            <a:r>
              <a:rPr lang="sv-SE"/>
              <a:t>26/03/2026</a:t>
            </a:r>
          </a:p>
        </p:txBody>
      </p:sp>
      <p:sp>
        <p:nvSpPr>
          <p:cNvPr id="16" name="Platshållare för bildnummer 5">
            <a:extLst>
              <a:ext uri="{FF2B5EF4-FFF2-40B4-BE49-F238E27FC236}">
                <a16:creationId xmlns:a16="http://schemas.microsoft.com/office/drawing/2014/main" id="{F3D66327-F90A-49FA-9361-5DFFBAAE2215}"/>
              </a:ext>
            </a:extLst>
          </p:cNvPr>
          <p:cNvSpPr>
            <a:spLocks noGrp="1"/>
          </p:cNvSpPr>
          <p:nvPr>
            <p:ph type="sldNum" sz="quarter" idx="12"/>
          </p:nvPr>
        </p:nvSpPr>
        <p:spPr>
          <a:xfrm>
            <a:off x="8383230" y="4483997"/>
            <a:ext cx="368658" cy="382814"/>
          </a:xfrm>
          <a:prstGeom prst="rect">
            <a:avLst/>
          </a:prstGeom>
          <a:noFill/>
        </p:spPr>
        <p:txBody>
          <a:bodyPr lIns="25400" tIns="0" rIns="0" bIns="0" anchor="b" anchorCtr="0"/>
          <a:lstStyle>
            <a:lvl1pPr algn="r">
              <a:defRPr sz="900">
                <a:solidFill>
                  <a:schemeClr val="tx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176534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p:nvPr>
        </p:nvSpPr>
        <p:spPr>
          <a:xfrm>
            <a:off x="1163638" y="1947983"/>
            <a:ext cx="4881152" cy="1438155"/>
          </a:xfrm>
        </p:spPr>
        <p:txBody>
          <a:bodyPr lIns="0" tIns="0" rIns="0" bIns="0" anchor="b" anchorCtr="0"/>
          <a:lstStyle>
            <a:lvl1pPr algn="l">
              <a:lnSpc>
                <a:spcPct val="100000"/>
              </a:lnSpc>
              <a:defRPr sz="2200">
                <a:solidFill>
                  <a:schemeClr val="tx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p:nvPr>
        </p:nvSpPr>
        <p:spPr>
          <a:xfrm>
            <a:off x="1163638" y="3513139"/>
            <a:ext cx="4187416" cy="814386"/>
          </a:xfrm>
        </p:spPr>
        <p:txBody>
          <a:bodyPr lIns="0" tIns="127000" rIns="0" bIns="0" anchor="t" anchorCtr="0">
            <a:no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12">
            <a:extLst>
              <a:ext uri="{FF2B5EF4-FFF2-40B4-BE49-F238E27FC236}">
                <a16:creationId xmlns:a16="http://schemas.microsoft.com/office/drawing/2014/main" id="{2706D7BC-ED2A-405A-B0E7-323EB2D5D2DB}"/>
              </a:ext>
            </a:extLst>
          </p:cNvPr>
          <p:cNvSpPr>
            <a:spLocks noGrp="1"/>
          </p:cNvSpPr>
          <p:nvPr>
            <p:ph type="pic" sz="quarter" idx="10" hasCustomPrompt="1"/>
          </p:nvPr>
        </p:nvSpPr>
        <p:spPr>
          <a:xfrm>
            <a:off x="5312954" y="-7620"/>
            <a:ext cx="3344862" cy="3288983"/>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3100295 w 3104579"/>
              <a:gd name="connsiteY3" fmla="*/ 1151068 h 3994035"/>
              <a:gd name="connsiteX4" fmla="*/ 3104579 w 3104579"/>
              <a:gd name="connsiteY4" fmla="*/ 2814598 h 3994035"/>
              <a:gd name="connsiteX5" fmla="*/ 1540438 w 3104579"/>
              <a:gd name="connsiteY5" fmla="*/ 3994035 h 3994035"/>
              <a:gd name="connsiteX6" fmla="*/ 4284 w 3104579"/>
              <a:gd name="connsiteY6" fmla="*/ 2853725 h 3994035"/>
              <a:gd name="connsiteX7" fmla="*/ 0 w 3104579"/>
              <a:gd name="connsiteY7" fmla="*/ 1168679 h 3994035"/>
              <a:gd name="connsiteX0" fmla="*/ 0 w 3104579"/>
              <a:gd name="connsiteY0" fmla="*/ 1168679 h 3994035"/>
              <a:gd name="connsiteX1" fmla="*/ 387310 w 3104579"/>
              <a:gd name="connsiteY1" fmla="*/ 881391 h 3994035"/>
              <a:gd name="connsiteX2" fmla="*/ 1542627 w 3104579"/>
              <a:gd name="connsiteY2" fmla="*/ 0 h 3994035"/>
              <a:gd name="connsiteX3" fmla="*/ 2735415 w 3104579"/>
              <a:gd name="connsiteY3" fmla="*/ 888602 h 3994035"/>
              <a:gd name="connsiteX4" fmla="*/ 3100295 w 3104579"/>
              <a:gd name="connsiteY4" fmla="*/ 1151068 h 3994035"/>
              <a:gd name="connsiteX5" fmla="*/ 3104579 w 3104579"/>
              <a:gd name="connsiteY5" fmla="*/ 2814598 h 3994035"/>
              <a:gd name="connsiteX6" fmla="*/ 1540438 w 3104579"/>
              <a:gd name="connsiteY6" fmla="*/ 3994035 h 3994035"/>
              <a:gd name="connsiteX7" fmla="*/ 4284 w 3104579"/>
              <a:gd name="connsiteY7" fmla="*/ 2853725 h 3994035"/>
              <a:gd name="connsiteX8" fmla="*/ 0 w 3104579"/>
              <a:gd name="connsiteY8" fmla="*/ 1168679 h 3994035"/>
              <a:gd name="connsiteX0" fmla="*/ 0 w 3104579"/>
              <a:gd name="connsiteY0" fmla="*/ 959547 h 3784903"/>
              <a:gd name="connsiteX1" fmla="*/ 387310 w 3104579"/>
              <a:gd name="connsiteY1" fmla="*/ 672259 h 3784903"/>
              <a:gd name="connsiteX2" fmla="*/ 1592136 w 3104579"/>
              <a:gd name="connsiteY2" fmla="*/ 0 h 3784903"/>
              <a:gd name="connsiteX3" fmla="*/ 2735415 w 3104579"/>
              <a:gd name="connsiteY3" fmla="*/ 679470 h 3784903"/>
              <a:gd name="connsiteX4" fmla="*/ 3100295 w 3104579"/>
              <a:gd name="connsiteY4" fmla="*/ 941936 h 3784903"/>
              <a:gd name="connsiteX5" fmla="*/ 3104579 w 3104579"/>
              <a:gd name="connsiteY5" fmla="*/ 2605466 h 3784903"/>
              <a:gd name="connsiteX6" fmla="*/ 1540438 w 3104579"/>
              <a:gd name="connsiteY6" fmla="*/ 3784903 h 3784903"/>
              <a:gd name="connsiteX7" fmla="*/ 4284 w 3104579"/>
              <a:gd name="connsiteY7" fmla="*/ 2644593 h 3784903"/>
              <a:gd name="connsiteX8" fmla="*/ 0 w 3104579"/>
              <a:gd name="connsiteY8" fmla="*/ 959547 h 3784903"/>
              <a:gd name="connsiteX0" fmla="*/ 0 w 3104579"/>
              <a:gd name="connsiteY0" fmla="*/ 287288 h 3112644"/>
              <a:gd name="connsiteX1" fmla="*/ 387310 w 3104579"/>
              <a:gd name="connsiteY1" fmla="*/ 0 h 3112644"/>
              <a:gd name="connsiteX2" fmla="*/ 2735415 w 3104579"/>
              <a:gd name="connsiteY2" fmla="*/ 7211 h 3112644"/>
              <a:gd name="connsiteX3" fmla="*/ 3100295 w 3104579"/>
              <a:gd name="connsiteY3" fmla="*/ 269677 h 3112644"/>
              <a:gd name="connsiteX4" fmla="*/ 3104579 w 3104579"/>
              <a:gd name="connsiteY4" fmla="*/ 1933207 h 3112644"/>
              <a:gd name="connsiteX5" fmla="*/ 1540438 w 3104579"/>
              <a:gd name="connsiteY5" fmla="*/ 3112644 h 3112644"/>
              <a:gd name="connsiteX6" fmla="*/ 4284 w 3104579"/>
              <a:gd name="connsiteY6" fmla="*/ 1972334 h 3112644"/>
              <a:gd name="connsiteX7" fmla="*/ 0 w 3104579"/>
              <a:gd name="connsiteY7" fmla="*/ 287288 h 31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79" h="3112644">
                <a:moveTo>
                  <a:pt x="0" y="287288"/>
                </a:moveTo>
                <a:lnTo>
                  <a:pt x="387310" y="0"/>
                </a:lnTo>
                <a:lnTo>
                  <a:pt x="2735415" y="7211"/>
                </a:lnTo>
                <a:lnTo>
                  <a:pt x="3100295" y="269677"/>
                </a:lnTo>
                <a:lnTo>
                  <a:pt x="3104579" y="1933207"/>
                </a:lnTo>
                <a:lnTo>
                  <a:pt x="1540438" y="3112644"/>
                </a:lnTo>
                <a:lnTo>
                  <a:pt x="4284" y="1972334"/>
                </a:lnTo>
                <a:lnTo>
                  <a:pt x="0" y="287288"/>
                </a:lnTo>
                <a:close/>
              </a:path>
            </a:pathLst>
          </a:custGeom>
          <a:solidFill>
            <a:schemeClr val="bg1"/>
          </a:solidFill>
        </p:spPr>
        <p:txBody>
          <a:bodyPr>
            <a:normAutofit/>
          </a:bodyPr>
          <a:lstStyle>
            <a:lvl1pPr marL="0" indent="0">
              <a:buNone/>
              <a:defRPr/>
            </a:lvl1pPr>
          </a:lstStyle>
          <a:p>
            <a:r>
              <a:rPr lang="en-GB"/>
              <a:t> </a:t>
            </a:r>
            <a:r>
              <a:rPr lang="sv-SE"/>
              <a:t> </a:t>
            </a:r>
          </a:p>
        </p:txBody>
      </p:sp>
    </p:spTree>
    <p:extLst>
      <p:ext uri="{BB962C8B-B14F-4D97-AF65-F5344CB8AC3E}">
        <p14:creationId xmlns:p14="http://schemas.microsoft.com/office/powerpoint/2010/main" val="2150509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3" name="Platshållare för text 12">
            <a:extLst>
              <a:ext uri="{FF2B5EF4-FFF2-40B4-BE49-F238E27FC236}">
                <a16:creationId xmlns:a16="http://schemas.microsoft.com/office/drawing/2014/main" id="{99E203B7-1F2D-438E-A81B-B2A4EE469972}"/>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46FA5834-D631-400E-8C48-EE96014429AD}"/>
              </a:ext>
            </a:extLst>
          </p:cNvPr>
          <p:cNvSpPr>
            <a:spLocks noGrp="1"/>
          </p:cNvSpPr>
          <p:nvPr>
            <p:ph type="ftr" sz="quarter" idx="20"/>
          </p:nvPr>
        </p:nvSpPr>
        <p:spPr/>
        <p:txBody>
          <a:bodyPr/>
          <a:lstStyle>
            <a:lvl1pPr algn="ctr">
              <a:defRPr/>
            </a:lvl1pPr>
          </a:lstStyle>
          <a:p>
            <a:pPr algn="r"/>
            <a:r>
              <a:rPr lang="en-US"/>
              <a:t>Stakeholder Forum Agenda - Classification: External</a:t>
            </a:r>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900" y="1068388"/>
            <a:ext cx="6121400"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72118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3" name="Platshållare för text 12">
            <a:extLst>
              <a:ext uri="{FF2B5EF4-FFF2-40B4-BE49-F238E27FC236}">
                <a16:creationId xmlns:a16="http://schemas.microsoft.com/office/drawing/2014/main" id="{99E203B7-1F2D-438E-A81B-B2A4EE469972}"/>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46FA5834-D631-400E-8C48-EE96014429AD}"/>
              </a:ext>
            </a:extLst>
          </p:cNvPr>
          <p:cNvSpPr>
            <a:spLocks noGrp="1"/>
          </p:cNvSpPr>
          <p:nvPr>
            <p:ph type="ftr" sz="quarter" idx="20"/>
          </p:nvPr>
        </p:nvSpPr>
        <p:spPr/>
        <p:txBody>
          <a:bodyPr/>
          <a:lstStyle>
            <a:lvl1pPr algn="ctr">
              <a:defRPr/>
            </a:lvl1pPr>
          </a:lstStyle>
          <a:p>
            <a:pPr algn="r"/>
            <a:r>
              <a:rPr lang="en-US"/>
              <a:t>Stakeholder Forum Agenda - Classification: External</a:t>
            </a:r>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900" y="1068388"/>
            <a:ext cx="6121400"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36095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4640265" y="1077913"/>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876E1B2F-94E2-43AD-A827-1EA62522F00A}"/>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B2C45E75-5DCA-40B3-A787-16B502A940A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1211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4640265" y="1077913"/>
            <a:ext cx="4038601"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876E1B2F-94E2-43AD-A827-1EA62522F00A}"/>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B2C45E75-5DCA-40B3-A787-16B502A940A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061508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xt - 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3246436" y="1077913"/>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6">
            <a:extLst>
              <a:ext uri="{FF2B5EF4-FFF2-40B4-BE49-F238E27FC236}">
                <a16:creationId xmlns:a16="http://schemas.microsoft.com/office/drawing/2014/main" id="{B0C6B780-A5EB-47E0-A227-F00D81FABC3C}"/>
              </a:ext>
            </a:extLst>
          </p:cNvPr>
          <p:cNvSpPr>
            <a:spLocks noGrp="1"/>
          </p:cNvSpPr>
          <p:nvPr>
            <p:ph type="body" sz="quarter" idx="23"/>
          </p:nvPr>
        </p:nvSpPr>
        <p:spPr>
          <a:xfrm>
            <a:off x="6024561" y="1079501"/>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2A38FEF7-C809-4595-B4E5-A6F04D58B19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9E91C5C2-3470-4ACB-B73D-A92CD84F26D7}"/>
              </a:ext>
            </a:extLst>
          </p:cNvPr>
          <p:cNvSpPr>
            <a:spLocks noGrp="1"/>
          </p:cNvSpPr>
          <p:nvPr>
            <p:ph type="ftr" sz="quarter" idx="20"/>
          </p:nvPr>
        </p:nvSpPr>
        <p:spPr>
          <a:xfrm>
            <a:off x="2552700" y="4615656"/>
            <a:ext cx="5426075" cy="273844"/>
          </a:xfrm>
        </p:spPr>
        <p:txBody>
          <a:bodyPr/>
          <a:lstStyle>
            <a:lvl1pPr algn="r">
              <a:defRPr/>
            </a:lvl1pPr>
          </a:lstStyle>
          <a:p>
            <a:r>
              <a:rPr lang="en-US"/>
              <a:t>Stakeholder Forum Agenda - Classification: External</a:t>
            </a:r>
            <a:endParaRPr lang="sv-SE"/>
          </a:p>
        </p:txBody>
      </p:sp>
    </p:spTree>
    <p:extLst>
      <p:ext uri="{BB962C8B-B14F-4D97-AF65-F5344CB8AC3E}">
        <p14:creationId xmlns:p14="http://schemas.microsoft.com/office/powerpoint/2010/main" val="2903642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ext - Text - Tex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text 6">
            <a:extLst>
              <a:ext uri="{FF2B5EF4-FFF2-40B4-BE49-F238E27FC236}">
                <a16:creationId xmlns:a16="http://schemas.microsoft.com/office/drawing/2014/main" id="{106C2E25-E8B9-45F7-9688-548A6BD4CAD8}"/>
              </a:ext>
            </a:extLst>
          </p:cNvPr>
          <p:cNvSpPr>
            <a:spLocks noGrp="1"/>
          </p:cNvSpPr>
          <p:nvPr>
            <p:ph type="body" sz="quarter" idx="21"/>
          </p:nvPr>
        </p:nvSpPr>
        <p:spPr>
          <a:xfrm>
            <a:off x="469899" y="1068388"/>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40D4D013-10AE-42A7-AA48-E24CA88A7334}"/>
              </a:ext>
            </a:extLst>
          </p:cNvPr>
          <p:cNvSpPr>
            <a:spLocks noGrp="1"/>
          </p:cNvSpPr>
          <p:nvPr>
            <p:ph type="body" sz="quarter" idx="22"/>
          </p:nvPr>
        </p:nvSpPr>
        <p:spPr>
          <a:xfrm>
            <a:off x="3246436" y="1077913"/>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6">
            <a:extLst>
              <a:ext uri="{FF2B5EF4-FFF2-40B4-BE49-F238E27FC236}">
                <a16:creationId xmlns:a16="http://schemas.microsoft.com/office/drawing/2014/main" id="{B0C6B780-A5EB-47E0-A227-F00D81FABC3C}"/>
              </a:ext>
            </a:extLst>
          </p:cNvPr>
          <p:cNvSpPr>
            <a:spLocks noGrp="1"/>
          </p:cNvSpPr>
          <p:nvPr>
            <p:ph type="body" sz="quarter" idx="23"/>
          </p:nvPr>
        </p:nvSpPr>
        <p:spPr>
          <a:xfrm>
            <a:off x="6024561" y="1079501"/>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2A38FEF7-C809-4595-B4E5-A6F04D58B19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9E91C5C2-3470-4ACB-B73D-A92CD84F26D7}"/>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5555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 Bi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a:xfrm>
            <a:off x="469900" y="254000"/>
            <a:ext cx="6121400" cy="687388"/>
          </a:xfrm>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8" y="1068388"/>
            <a:ext cx="403859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2">
            <a:extLst>
              <a:ext uri="{FF2B5EF4-FFF2-40B4-BE49-F238E27FC236}">
                <a16:creationId xmlns:a16="http://schemas.microsoft.com/office/drawing/2014/main" id="{B3B2ABBB-4053-4E91-8EB2-5975FE899DE7}"/>
              </a:ext>
            </a:extLst>
          </p:cNvPr>
          <p:cNvSpPr>
            <a:spLocks noGrp="1"/>
          </p:cNvSpPr>
          <p:nvPr>
            <p:ph type="pic" sz="quarter" idx="10"/>
          </p:nvPr>
        </p:nvSpPr>
        <p:spPr>
          <a:xfrm>
            <a:off x="5321871" y="254000"/>
            <a:ext cx="3320479" cy="3946526"/>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lstStyle/>
          <a:p>
            <a:endParaRPr lang="sv-SE"/>
          </a:p>
        </p:txBody>
      </p:sp>
      <p:sp>
        <p:nvSpPr>
          <p:cNvPr id="16" name="Platshållare för text 12">
            <a:extLst>
              <a:ext uri="{FF2B5EF4-FFF2-40B4-BE49-F238E27FC236}">
                <a16:creationId xmlns:a16="http://schemas.microsoft.com/office/drawing/2014/main" id="{4C16B975-8481-49EF-85B2-019EF1DB9189}"/>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2D0B0CAB-9EFB-495C-BF3F-C2A542EAECC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979771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ext - Bi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a:xfrm>
            <a:off x="469900" y="254000"/>
            <a:ext cx="6121400" cy="687388"/>
          </a:xfrm>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8" y="1068388"/>
            <a:ext cx="403859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2">
            <a:extLst>
              <a:ext uri="{FF2B5EF4-FFF2-40B4-BE49-F238E27FC236}">
                <a16:creationId xmlns:a16="http://schemas.microsoft.com/office/drawing/2014/main" id="{B3B2ABBB-4053-4E91-8EB2-5975FE899DE7}"/>
              </a:ext>
            </a:extLst>
          </p:cNvPr>
          <p:cNvSpPr>
            <a:spLocks noGrp="1"/>
          </p:cNvSpPr>
          <p:nvPr>
            <p:ph type="pic" sz="quarter" idx="10"/>
          </p:nvPr>
        </p:nvSpPr>
        <p:spPr>
          <a:xfrm>
            <a:off x="5321871" y="254000"/>
            <a:ext cx="3320479" cy="3946526"/>
          </a:xfrm>
          <a:custGeom>
            <a:avLst/>
            <a:gdLst>
              <a:gd name="connsiteX0" fmla="*/ 0 w 3115338"/>
              <a:gd name="connsiteY0" fmla="*/ 1620501 h 3241002"/>
              <a:gd name="connsiteX1" fmla="*/ 778835 w 3115338"/>
              <a:gd name="connsiteY1" fmla="*/ 1 h 3241002"/>
              <a:gd name="connsiteX2" fmla="*/ 2336504 w 3115338"/>
              <a:gd name="connsiteY2" fmla="*/ 1 h 3241002"/>
              <a:gd name="connsiteX3" fmla="*/ 3115338 w 3115338"/>
              <a:gd name="connsiteY3" fmla="*/ 1620501 h 3241002"/>
              <a:gd name="connsiteX4" fmla="*/ 2336504 w 3115338"/>
              <a:gd name="connsiteY4" fmla="*/ 3241001 h 3241002"/>
              <a:gd name="connsiteX5" fmla="*/ 778835 w 3115338"/>
              <a:gd name="connsiteY5" fmla="*/ 3241001 h 3241002"/>
              <a:gd name="connsiteX6" fmla="*/ 0 w 3115338"/>
              <a:gd name="connsiteY6" fmla="*/ 1620501 h 3241002"/>
              <a:gd name="connsiteX0" fmla="*/ 0 w 3093822"/>
              <a:gd name="connsiteY0" fmla="*/ 706100 h 3241000"/>
              <a:gd name="connsiteX1" fmla="*/ 757319 w 3093822"/>
              <a:gd name="connsiteY1" fmla="*/ 0 h 3241000"/>
              <a:gd name="connsiteX2" fmla="*/ 2314988 w 3093822"/>
              <a:gd name="connsiteY2" fmla="*/ 0 h 3241000"/>
              <a:gd name="connsiteX3" fmla="*/ 3093822 w 3093822"/>
              <a:gd name="connsiteY3" fmla="*/ 1620500 h 3241000"/>
              <a:gd name="connsiteX4" fmla="*/ 2314988 w 3093822"/>
              <a:gd name="connsiteY4" fmla="*/ 3241000 h 3241000"/>
              <a:gd name="connsiteX5" fmla="*/ 757319 w 3093822"/>
              <a:gd name="connsiteY5" fmla="*/ 3241000 h 3241000"/>
              <a:gd name="connsiteX6" fmla="*/ 0 w 3093822"/>
              <a:gd name="connsiteY6" fmla="*/ 706100 h 3241000"/>
              <a:gd name="connsiteX0" fmla="*/ 0 w 3093822"/>
              <a:gd name="connsiteY0" fmla="*/ 1157921 h 3692821"/>
              <a:gd name="connsiteX1" fmla="*/ 1542627 w 3093822"/>
              <a:gd name="connsiteY1" fmla="*/ 0 h 3692821"/>
              <a:gd name="connsiteX2" fmla="*/ 2314988 w 3093822"/>
              <a:gd name="connsiteY2" fmla="*/ 451821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093822"/>
              <a:gd name="connsiteY0" fmla="*/ 1157921 h 3692821"/>
              <a:gd name="connsiteX1" fmla="*/ 1542627 w 3093822"/>
              <a:gd name="connsiteY1" fmla="*/ 0 h 3692821"/>
              <a:gd name="connsiteX2" fmla="*/ 3089538 w 3093822"/>
              <a:gd name="connsiteY2" fmla="*/ 1151068 h 3692821"/>
              <a:gd name="connsiteX3" fmla="*/ 3093822 w 3093822"/>
              <a:gd name="connsiteY3" fmla="*/ 2072321 h 3692821"/>
              <a:gd name="connsiteX4" fmla="*/ 2314988 w 3093822"/>
              <a:gd name="connsiteY4" fmla="*/ 3692821 h 3692821"/>
              <a:gd name="connsiteX5" fmla="*/ 757319 w 3093822"/>
              <a:gd name="connsiteY5" fmla="*/ 3692821 h 3692821"/>
              <a:gd name="connsiteX6" fmla="*/ 0 w 3093822"/>
              <a:gd name="connsiteY6" fmla="*/ 1157921 h 3692821"/>
              <a:gd name="connsiteX0" fmla="*/ 0 w 3104579"/>
              <a:gd name="connsiteY0" fmla="*/ 1157921 h 3692821"/>
              <a:gd name="connsiteX1" fmla="*/ 1542627 w 3104579"/>
              <a:gd name="connsiteY1" fmla="*/ 0 h 3692821"/>
              <a:gd name="connsiteX2" fmla="*/ 3089538 w 3104579"/>
              <a:gd name="connsiteY2" fmla="*/ 1151068 h 3692821"/>
              <a:gd name="connsiteX3" fmla="*/ 3104579 w 3104579"/>
              <a:gd name="connsiteY3" fmla="*/ 2814598 h 3692821"/>
              <a:gd name="connsiteX4" fmla="*/ 2314988 w 3104579"/>
              <a:gd name="connsiteY4" fmla="*/ 3692821 h 3692821"/>
              <a:gd name="connsiteX5" fmla="*/ 757319 w 3104579"/>
              <a:gd name="connsiteY5" fmla="*/ 3692821 h 3692821"/>
              <a:gd name="connsiteX6" fmla="*/ 0 w 3104579"/>
              <a:gd name="connsiteY6" fmla="*/ 1157921 h 3692821"/>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757319 w 3104579"/>
              <a:gd name="connsiteY5" fmla="*/ 3692821 h 3994035"/>
              <a:gd name="connsiteX6" fmla="*/ 0 w 3104579"/>
              <a:gd name="connsiteY6" fmla="*/ 1157921 h 3994035"/>
              <a:gd name="connsiteX0" fmla="*/ 0 w 3104579"/>
              <a:gd name="connsiteY0" fmla="*/ 1157921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57921 h 3994035"/>
              <a:gd name="connsiteX0" fmla="*/ 0 w 3104579"/>
              <a:gd name="connsiteY0" fmla="*/ 1168679 h 3994035"/>
              <a:gd name="connsiteX1" fmla="*/ 1542627 w 3104579"/>
              <a:gd name="connsiteY1" fmla="*/ 0 h 3994035"/>
              <a:gd name="connsiteX2" fmla="*/ 3089538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 name="connsiteX0" fmla="*/ 0 w 3104579"/>
              <a:gd name="connsiteY0" fmla="*/ 1168679 h 3994035"/>
              <a:gd name="connsiteX1" fmla="*/ 1542627 w 3104579"/>
              <a:gd name="connsiteY1" fmla="*/ 0 h 3994035"/>
              <a:gd name="connsiteX2" fmla="*/ 3100295 w 3104579"/>
              <a:gd name="connsiteY2" fmla="*/ 1151068 h 3994035"/>
              <a:gd name="connsiteX3" fmla="*/ 3104579 w 3104579"/>
              <a:gd name="connsiteY3" fmla="*/ 2814598 h 3994035"/>
              <a:gd name="connsiteX4" fmla="*/ 1540438 w 3104579"/>
              <a:gd name="connsiteY4" fmla="*/ 3994035 h 3994035"/>
              <a:gd name="connsiteX5" fmla="*/ 4284 w 3104579"/>
              <a:gd name="connsiteY5" fmla="*/ 2853725 h 3994035"/>
              <a:gd name="connsiteX6" fmla="*/ 0 w 3104579"/>
              <a:gd name="connsiteY6" fmla="*/ 1168679 h 399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579" h="3994035">
                <a:moveTo>
                  <a:pt x="0" y="1168679"/>
                </a:moveTo>
                <a:lnTo>
                  <a:pt x="1542627" y="0"/>
                </a:lnTo>
                <a:lnTo>
                  <a:pt x="3100295" y="1151068"/>
                </a:lnTo>
                <a:lnTo>
                  <a:pt x="3104579" y="2814598"/>
                </a:lnTo>
                <a:lnTo>
                  <a:pt x="1540438" y="3994035"/>
                </a:lnTo>
                <a:lnTo>
                  <a:pt x="4284" y="2853725"/>
                </a:lnTo>
                <a:lnTo>
                  <a:pt x="0" y="1168679"/>
                </a:lnTo>
                <a:close/>
              </a:path>
            </a:pathLst>
          </a:custGeom>
          <a:solidFill>
            <a:schemeClr val="bg1"/>
          </a:solidFill>
        </p:spPr>
        <p:txBody>
          <a:bodyPr/>
          <a:lstStyle/>
          <a:p>
            <a:endParaRPr lang="sv-SE"/>
          </a:p>
        </p:txBody>
      </p:sp>
      <p:sp>
        <p:nvSpPr>
          <p:cNvPr id="16" name="Platshållare för text 12">
            <a:extLst>
              <a:ext uri="{FF2B5EF4-FFF2-40B4-BE49-F238E27FC236}">
                <a16:creationId xmlns:a16="http://schemas.microsoft.com/office/drawing/2014/main" id="{4C16B975-8481-49EF-85B2-019EF1DB9189}"/>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2D0B0CAB-9EFB-495C-BF3F-C2A542EAECC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716311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 Obj">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84391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4635500" y="1068388"/>
            <a:ext cx="4038599" cy="2998003"/>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722B9103-6880-4AD6-AADD-F5C6E2B6206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88C7F0BB-5FD6-44AE-B605-2277AF2951E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494103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ection Blue">
    <p:spTree>
      <p:nvGrpSpPr>
        <p:cNvPr id="1" name=""/>
        <p:cNvGrpSpPr/>
        <p:nvPr/>
      </p:nvGrpSpPr>
      <p:grpSpPr>
        <a:xfrm>
          <a:off x="0" y="0"/>
          <a:ext cx="0" cy="0"/>
          <a:chOff x="0" y="0"/>
          <a:chExt cx="0" cy="0"/>
        </a:xfrm>
      </p:grpSpPr>
      <p:sp>
        <p:nvSpPr>
          <p:cNvPr id="20" name="Rektangel 19"/>
          <p:cNvSpPr/>
          <p:nvPr userDrawn="1"/>
        </p:nvSpPr>
        <p:spPr>
          <a:xfrm>
            <a:off x="0" y="0"/>
            <a:ext cx="9144000" cy="5143500"/>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398480"/>
            <a:ext cx="1411510" cy="510908"/>
          </a:xfrm>
          <a:prstGeom prst="rect">
            <a:avLst/>
          </a:prstGeom>
        </p:spPr>
      </p:pic>
      <p:sp>
        <p:nvSpPr>
          <p:cNvPr id="34" name="Rubrik 33"/>
          <p:cNvSpPr>
            <a:spLocks noGrp="1"/>
          </p:cNvSpPr>
          <p:nvPr>
            <p:ph type="title" hasCustomPrompt="1"/>
          </p:nvPr>
        </p:nvSpPr>
        <p:spPr>
          <a:xfrm>
            <a:off x="381000" y="231127"/>
            <a:ext cx="7401639" cy="2007664"/>
          </a:xfrm>
          <a:prstGeom prst="rect">
            <a:avLst/>
          </a:prstGeom>
        </p:spPr>
        <p:txBody>
          <a:bodyPr lIns="0" tIns="0" rIns="0" bIns="0" anchor="t" anchorCtr="0">
            <a:normAutofit/>
          </a:bodyPr>
          <a:lstStyle>
            <a:lvl1pPr algn="l">
              <a:defRPr sz="3600">
                <a:solidFill>
                  <a:schemeClr val="bg1"/>
                </a:solidFill>
                <a:latin typeface="Calibri"/>
                <a:cs typeface="Calibri"/>
              </a:defRPr>
            </a:lvl1pPr>
          </a:lstStyle>
          <a:p>
            <a:r>
              <a:rPr lang="en-GB"/>
              <a:t>Heading</a:t>
            </a:r>
            <a:endParaRPr lang="sv-SE"/>
          </a:p>
        </p:txBody>
      </p:sp>
      <p:sp>
        <p:nvSpPr>
          <p:cNvPr id="36" name="Platshållare för text 35"/>
          <p:cNvSpPr>
            <a:spLocks noGrp="1"/>
          </p:cNvSpPr>
          <p:nvPr>
            <p:ph type="body" sz="quarter" idx="13" hasCustomPrompt="1"/>
          </p:nvPr>
        </p:nvSpPr>
        <p:spPr>
          <a:xfrm>
            <a:off x="381000" y="2502477"/>
            <a:ext cx="4203700" cy="1206396"/>
          </a:xfrm>
          <a:prstGeom prst="rect">
            <a:avLst/>
          </a:prstGeom>
        </p:spPr>
        <p:txBody>
          <a:bodyPr lIns="0" tIns="0" rIns="0" bIns="0">
            <a:noAutofit/>
          </a:bodyPr>
          <a:lstStyle>
            <a:lvl1pPr marL="0" indent="0">
              <a:buNone/>
              <a:defRPr sz="2000">
                <a:solidFill>
                  <a:srgbClr val="FFFFFF"/>
                </a:solidFill>
              </a:defRPr>
            </a:lvl1pPr>
            <a:lvl2pPr marL="0" indent="0">
              <a:buNone/>
              <a:defRPr sz="2000">
                <a:solidFill>
                  <a:srgbClr val="FFFFFF"/>
                </a:solidFill>
              </a:defRPr>
            </a:lvl2pPr>
            <a:lvl3pPr marL="0" indent="0">
              <a:buNone/>
              <a:defRPr sz="2000">
                <a:solidFill>
                  <a:srgbClr val="FFFFFF"/>
                </a:solidFill>
              </a:defRPr>
            </a:lvl3pPr>
            <a:lvl4pPr marL="0" indent="0">
              <a:buNone/>
              <a:defRPr sz="2000">
                <a:solidFill>
                  <a:srgbClr val="FFFFFF"/>
                </a:solidFill>
              </a:defRPr>
            </a:lvl4pPr>
            <a:lvl5pPr marL="0" indent="0">
              <a:buNone/>
              <a:defRPr sz="2000">
                <a:solidFill>
                  <a:srgbClr val="FFFFFF"/>
                </a:solidFill>
              </a:defRPr>
            </a:lvl5pPr>
          </a:lstStyle>
          <a:p>
            <a:pPr lvl="0"/>
            <a:r>
              <a:rPr lang="en-GB"/>
              <a:t>Text</a:t>
            </a:r>
          </a:p>
        </p:txBody>
      </p:sp>
      <p:sp>
        <p:nvSpPr>
          <p:cNvPr id="32" name="Platshållare för sidfot 4">
            <a:extLst>
              <a:ext uri="{FF2B5EF4-FFF2-40B4-BE49-F238E27FC236}">
                <a16:creationId xmlns:a16="http://schemas.microsoft.com/office/drawing/2014/main" id="{98A93117-6794-40D6-991A-EDE4996F3EF0}"/>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8" name="Platshållare för datum 3">
            <a:extLst>
              <a:ext uri="{FF2B5EF4-FFF2-40B4-BE49-F238E27FC236}">
                <a16:creationId xmlns:a16="http://schemas.microsoft.com/office/drawing/2014/main" id="{2FC48492-11D5-4208-B247-F360B0E3C653}"/>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39" name="Platshållare för bildnummer 5">
            <a:extLst>
              <a:ext uri="{FF2B5EF4-FFF2-40B4-BE49-F238E27FC236}">
                <a16:creationId xmlns:a16="http://schemas.microsoft.com/office/drawing/2014/main" id="{0EE06EAF-20B9-4C6E-A255-508932360C31}"/>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672769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ext - Obj">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84391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4635500" y="1068388"/>
            <a:ext cx="4038599" cy="2998003"/>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722B9103-6880-4AD6-AADD-F5C6E2B6206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88C7F0BB-5FD6-44AE-B605-2277AF2951EE}"/>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093812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 Obj 2">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3940174" y="1068388"/>
            <a:ext cx="4733925" cy="3122612"/>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343276" cy="3122612"/>
          </a:xfrm>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B6912E89-65D4-4A76-9DBE-58FABDAB957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E8E0C49F-724B-4E59-9992-5BC15D687403}"/>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633279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 - Obj 2">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3940174" y="1068388"/>
            <a:ext cx="4733925" cy="3122612"/>
          </a:xfrm>
          <a:solidFill>
            <a:schemeClr val="bg1"/>
          </a:solidFill>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6">
            <a:extLst>
              <a:ext uri="{FF2B5EF4-FFF2-40B4-BE49-F238E27FC236}">
                <a16:creationId xmlns:a16="http://schemas.microsoft.com/office/drawing/2014/main" id="{4A8D53C4-8A67-4681-8824-CEBD558DD74C}"/>
              </a:ext>
            </a:extLst>
          </p:cNvPr>
          <p:cNvSpPr>
            <a:spLocks noGrp="1"/>
          </p:cNvSpPr>
          <p:nvPr>
            <p:ph type="body" sz="quarter" idx="21"/>
          </p:nvPr>
        </p:nvSpPr>
        <p:spPr>
          <a:xfrm>
            <a:off x="469899" y="1068388"/>
            <a:ext cx="3343276" cy="3122612"/>
          </a:xfrm>
        </p:spPr>
        <p:txBody>
          <a:bodyPr lIns="72000" tIns="72000" rIns="72000" bIns="72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B6912E89-65D4-4A76-9DBE-58FABDAB957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E8E0C49F-724B-4E59-9992-5BC15D687403}"/>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132198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Obj 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5" name="Platshållare för innehåll 4">
            <a:extLst>
              <a:ext uri="{FF2B5EF4-FFF2-40B4-BE49-F238E27FC236}">
                <a16:creationId xmlns:a16="http://schemas.microsoft.com/office/drawing/2014/main" id="{B6E2CE16-DC15-43CB-AD80-085D5F8F24DA}"/>
              </a:ext>
            </a:extLst>
          </p:cNvPr>
          <p:cNvSpPr>
            <a:spLocks noGrp="1"/>
          </p:cNvSpPr>
          <p:nvPr>
            <p:ph sz="quarter" idx="19"/>
          </p:nvPr>
        </p:nvSpPr>
        <p:spPr>
          <a:xfrm>
            <a:off x="3246438" y="1068388"/>
            <a:ext cx="5427662"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6">
            <a:extLst>
              <a:ext uri="{FF2B5EF4-FFF2-40B4-BE49-F238E27FC236}">
                <a16:creationId xmlns:a16="http://schemas.microsoft.com/office/drawing/2014/main" id="{73C6CAF7-2D9F-4774-8FE3-974539BD9E03}"/>
              </a:ext>
            </a:extLst>
          </p:cNvPr>
          <p:cNvSpPr>
            <a:spLocks noGrp="1"/>
          </p:cNvSpPr>
          <p:nvPr>
            <p:ph type="body" sz="quarter" idx="21"/>
          </p:nvPr>
        </p:nvSpPr>
        <p:spPr>
          <a:xfrm>
            <a:off x="469899" y="1068388"/>
            <a:ext cx="264953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2">
            <a:extLst>
              <a:ext uri="{FF2B5EF4-FFF2-40B4-BE49-F238E27FC236}">
                <a16:creationId xmlns:a16="http://schemas.microsoft.com/office/drawing/2014/main" id="{E7027509-D80B-4E14-8DE1-8DC45900E0D8}"/>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8" name="Platshållare för sidfot 5">
            <a:extLst>
              <a:ext uri="{FF2B5EF4-FFF2-40B4-BE49-F238E27FC236}">
                <a16:creationId xmlns:a16="http://schemas.microsoft.com/office/drawing/2014/main" id="{9D263817-CB99-4506-8714-C702B936481C}"/>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962599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agram 1">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3" name="Rektangel 2">
            <a:extLst>
              <a:ext uri="{FF2B5EF4-FFF2-40B4-BE49-F238E27FC236}">
                <a16:creationId xmlns:a16="http://schemas.microsoft.com/office/drawing/2014/main" id="{683A0C5C-FBDD-4289-A44F-424053102D4E}"/>
              </a:ext>
            </a:extLst>
          </p:cNvPr>
          <p:cNvSpPr/>
          <p:nvPr userDrawn="1"/>
        </p:nvSpPr>
        <p:spPr>
          <a:xfrm>
            <a:off x="469900" y="1068389"/>
            <a:ext cx="8204200" cy="2901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diagram 6">
            <a:extLst>
              <a:ext uri="{FF2B5EF4-FFF2-40B4-BE49-F238E27FC236}">
                <a16:creationId xmlns:a16="http://schemas.microsoft.com/office/drawing/2014/main" id="{14E8041F-7658-4EBB-A861-5ED949156C8C}"/>
              </a:ext>
            </a:extLst>
          </p:cNvPr>
          <p:cNvSpPr>
            <a:spLocks noGrp="1"/>
          </p:cNvSpPr>
          <p:nvPr>
            <p:ph type="chart" sz="quarter" idx="21"/>
          </p:nvPr>
        </p:nvSpPr>
        <p:spPr>
          <a:xfrm>
            <a:off x="656216" y="1229519"/>
            <a:ext cx="7810053" cy="2621720"/>
          </a:xfrm>
        </p:spPr>
        <p:txBody>
          <a:bodyPr/>
          <a:lstStyle/>
          <a:p>
            <a:endParaRPr lang="sv-SE"/>
          </a:p>
        </p:txBody>
      </p:sp>
      <p:sp>
        <p:nvSpPr>
          <p:cNvPr id="15" name="Platshållare för text 12">
            <a:extLst>
              <a:ext uri="{FF2B5EF4-FFF2-40B4-BE49-F238E27FC236}">
                <a16:creationId xmlns:a16="http://schemas.microsoft.com/office/drawing/2014/main" id="{B9D17925-2275-42DB-85F5-E12C8BFE6F4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3333AD41-D074-45C5-A796-5E5C80AEE0D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505737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agra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3" name="Rektangel 2">
            <a:extLst>
              <a:ext uri="{FF2B5EF4-FFF2-40B4-BE49-F238E27FC236}">
                <a16:creationId xmlns:a16="http://schemas.microsoft.com/office/drawing/2014/main" id="{683A0C5C-FBDD-4289-A44F-424053102D4E}"/>
              </a:ext>
            </a:extLst>
          </p:cNvPr>
          <p:cNvSpPr/>
          <p:nvPr userDrawn="1"/>
        </p:nvSpPr>
        <p:spPr>
          <a:xfrm>
            <a:off x="469900" y="1068389"/>
            <a:ext cx="8204200" cy="2901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diagram 6">
            <a:extLst>
              <a:ext uri="{FF2B5EF4-FFF2-40B4-BE49-F238E27FC236}">
                <a16:creationId xmlns:a16="http://schemas.microsoft.com/office/drawing/2014/main" id="{14E8041F-7658-4EBB-A861-5ED949156C8C}"/>
              </a:ext>
            </a:extLst>
          </p:cNvPr>
          <p:cNvSpPr>
            <a:spLocks noGrp="1"/>
          </p:cNvSpPr>
          <p:nvPr>
            <p:ph type="chart" sz="quarter" idx="21"/>
          </p:nvPr>
        </p:nvSpPr>
        <p:spPr>
          <a:xfrm>
            <a:off x="656216" y="1229519"/>
            <a:ext cx="7810053" cy="2621720"/>
          </a:xfrm>
        </p:spPr>
        <p:txBody>
          <a:bodyPr/>
          <a:lstStyle/>
          <a:p>
            <a:endParaRPr lang="sv-SE"/>
          </a:p>
        </p:txBody>
      </p:sp>
      <p:sp>
        <p:nvSpPr>
          <p:cNvPr id="15" name="Platshållare för text 12">
            <a:extLst>
              <a:ext uri="{FF2B5EF4-FFF2-40B4-BE49-F238E27FC236}">
                <a16:creationId xmlns:a16="http://schemas.microsoft.com/office/drawing/2014/main" id="{B9D17925-2275-42DB-85F5-E12C8BFE6F4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6" name="Platshållare för sidfot 5">
            <a:extLst>
              <a:ext uri="{FF2B5EF4-FFF2-40B4-BE49-F238E27FC236}">
                <a16:creationId xmlns:a16="http://schemas.microsoft.com/office/drawing/2014/main" id="{3333AD41-D074-45C5-A796-5E5C80AEE0D9}"/>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080653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Rubri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6" name="Platshållare för text 12">
            <a:extLst>
              <a:ext uri="{FF2B5EF4-FFF2-40B4-BE49-F238E27FC236}">
                <a16:creationId xmlns:a16="http://schemas.microsoft.com/office/drawing/2014/main" id="{4ECCBD35-0464-43E8-8B33-E54DDBB55051}"/>
              </a:ext>
            </a:extLst>
          </p:cNvPr>
          <p:cNvSpPr>
            <a:spLocks noGrp="1"/>
          </p:cNvSpPr>
          <p:nvPr>
            <p:ph type="body" sz="quarter" idx="18"/>
          </p:nvPr>
        </p:nvSpPr>
        <p:spPr>
          <a:xfrm>
            <a:off x="2552701" y="4334668"/>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4AF07BF4-797E-4790-8727-806E7072FC83}"/>
              </a:ext>
            </a:extLst>
          </p:cNvPr>
          <p:cNvSpPr txBox="1">
            <a:spLocks/>
          </p:cNvSpPr>
          <p:nvPr userDrawn="1"/>
        </p:nvSpPr>
        <p:spPr>
          <a:xfrm>
            <a:off x="2552700" y="4622799"/>
            <a:ext cx="5426075" cy="273844"/>
          </a:xfrm>
          <a:prstGeom prst="rect">
            <a:avLst/>
          </a:prstGeom>
        </p:spPr>
        <p:txBody>
          <a:bodyPr vert="horz" lIns="0" tIns="0" rIns="0" bIns="0" rtlCol="0" anchor="b" anchorCtr="0"/>
          <a:lstStyle>
            <a:defPPr>
              <a:defRPr lang="sv-SE"/>
            </a:defPPr>
            <a:lvl1pPr marL="0" algn="ctr" defTabSz="685800" rtl="0" eaLnBrk="1" latinLnBrk="0" hangingPunct="1">
              <a:defRPr sz="9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sv-SE"/>
              <a:t>Presentation</a:t>
            </a:r>
          </a:p>
        </p:txBody>
      </p:sp>
    </p:spTree>
    <p:extLst>
      <p:ext uri="{BB962C8B-B14F-4D97-AF65-F5344CB8AC3E}">
        <p14:creationId xmlns:p14="http://schemas.microsoft.com/office/powerpoint/2010/main" val="3442958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Rubrik 1">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6" name="Platshållare för text 12">
            <a:extLst>
              <a:ext uri="{FF2B5EF4-FFF2-40B4-BE49-F238E27FC236}">
                <a16:creationId xmlns:a16="http://schemas.microsoft.com/office/drawing/2014/main" id="{4ECCBD35-0464-43E8-8B33-E54DDBB55051}"/>
              </a:ext>
            </a:extLst>
          </p:cNvPr>
          <p:cNvSpPr>
            <a:spLocks noGrp="1"/>
          </p:cNvSpPr>
          <p:nvPr>
            <p:ph type="body" sz="quarter" idx="18"/>
          </p:nvPr>
        </p:nvSpPr>
        <p:spPr>
          <a:xfrm>
            <a:off x="2552701" y="4334668"/>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4AF07BF4-797E-4790-8727-806E7072FC83}"/>
              </a:ext>
            </a:extLst>
          </p:cNvPr>
          <p:cNvSpPr txBox="1">
            <a:spLocks/>
          </p:cNvSpPr>
          <p:nvPr userDrawn="1"/>
        </p:nvSpPr>
        <p:spPr>
          <a:xfrm>
            <a:off x="2552700" y="4622799"/>
            <a:ext cx="5426075" cy="273844"/>
          </a:xfrm>
          <a:prstGeom prst="rect">
            <a:avLst/>
          </a:prstGeom>
        </p:spPr>
        <p:txBody>
          <a:bodyPr vert="horz" lIns="0" tIns="0" rIns="0" bIns="0" rtlCol="0" anchor="b" anchorCtr="0"/>
          <a:lstStyle>
            <a:defPPr>
              <a:defRPr lang="sv-SE"/>
            </a:defPPr>
            <a:lvl1pPr marL="0" algn="ctr" defTabSz="685800" rtl="0" eaLnBrk="1" latinLnBrk="0" hangingPunct="1">
              <a:defRPr sz="9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sv-SE"/>
              <a:t>Presentation</a:t>
            </a:r>
          </a:p>
        </p:txBody>
      </p:sp>
    </p:spTree>
    <p:extLst>
      <p:ext uri="{BB962C8B-B14F-4D97-AF65-F5344CB8AC3E}">
        <p14:creationId xmlns:p14="http://schemas.microsoft.com/office/powerpoint/2010/main" val="2948884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Utan Rubri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4" name="Platshållare för text 12">
            <a:extLst>
              <a:ext uri="{FF2B5EF4-FFF2-40B4-BE49-F238E27FC236}">
                <a16:creationId xmlns:a16="http://schemas.microsoft.com/office/drawing/2014/main" id="{7C9CE109-EB29-4182-805B-53BFD885111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04018826-FBEC-4F76-AD4D-29EB919E870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216734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Utan Rubri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4" name="Platshållare för text 12">
            <a:extLst>
              <a:ext uri="{FF2B5EF4-FFF2-40B4-BE49-F238E27FC236}">
                <a16:creationId xmlns:a16="http://schemas.microsoft.com/office/drawing/2014/main" id="{7C9CE109-EB29-4182-805B-53BFD8851111}"/>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04018826-FBEC-4F76-AD4D-29EB919E870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523411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ection Red">
    <p:spTree>
      <p:nvGrpSpPr>
        <p:cNvPr id="1" name=""/>
        <p:cNvGrpSpPr/>
        <p:nvPr/>
      </p:nvGrpSpPr>
      <p:grpSpPr>
        <a:xfrm>
          <a:off x="0" y="0"/>
          <a:ext cx="0" cy="0"/>
          <a:chOff x="0" y="0"/>
          <a:chExt cx="0" cy="0"/>
        </a:xfrm>
      </p:grpSpPr>
      <p:sp>
        <p:nvSpPr>
          <p:cNvPr id="20" name="Rektangel 19"/>
          <p:cNvSpPr/>
          <p:nvPr userDrawn="1"/>
        </p:nvSpPr>
        <p:spPr>
          <a:xfrm>
            <a:off x="0" y="0"/>
            <a:ext cx="9144000" cy="5143500"/>
          </a:xfrm>
          <a:prstGeom prst="rect">
            <a:avLst/>
          </a:prstGeom>
          <a:solidFill>
            <a:schemeClr val="accent1"/>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398480"/>
            <a:ext cx="1411510" cy="510908"/>
          </a:xfrm>
          <a:prstGeom prst="rect">
            <a:avLst/>
          </a:prstGeom>
        </p:spPr>
      </p:pic>
      <p:sp>
        <p:nvSpPr>
          <p:cNvPr id="34" name="Rubrik 33"/>
          <p:cNvSpPr>
            <a:spLocks noGrp="1"/>
          </p:cNvSpPr>
          <p:nvPr>
            <p:ph type="title" hasCustomPrompt="1"/>
          </p:nvPr>
        </p:nvSpPr>
        <p:spPr>
          <a:xfrm>
            <a:off x="381000" y="231127"/>
            <a:ext cx="7401639" cy="2007664"/>
          </a:xfrm>
          <a:prstGeom prst="rect">
            <a:avLst/>
          </a:prstGeom>
        </p:spPr>
        <p:txBody>
          <a:bodyPr lIns="0" tIns="0" rIns="0" bIns="0" anchor="t" anchorCtr="0">
            <a:normAutofit/>
          </a:bodyPr>
          <a:lstStyle>
            <a:lvl1pPr algn="l">
              <a:defRPr sz="3600">
                <a:solidFill>
                  <a:schemeClr val="bg1"/>
                </a:solidFill>
                <a:latin typeface="Calibri"/>
                <a:cs typeface="Calibri"/>
              </a:defRPr>
            </a:lvl1pPr>
          </a:lstStyle>
          <a:p>
            <a:r>
              <a:rPr lang="en-GB" noProof="0"/>
              <a:t>Heading</a:t>
            </a:r>
          </a:p>
        </p:txBody>
      </p:sp>
      <p:sp>
        <p:nvSpPr>
          <p:cNvPr id="36" name="Platshållare för text 35"/>
          <p:cNvSpPr>
            <a:spLocks noGrp="1"/>
          </p:cNvSpPr>
          <p:nvPr>
            <p:ph type="body" sz="quarter" idx="13" hasCustomPrompt="1"/>
          </p:nvPr>
        </p:nvSpPr>
        <p:spPr>
          <a:xfrm>
            <a:off x="381000" y="2502477"/>
            <a:ext cx="4203700" cy="1206396"/>
          </a:xfrm>
          <a:prstGeom prst="rect">
            <a:avLst/>
          </a:prstGeom>
        </p:spPr>
        <p:txBody>
          <a:bodyPr lIns="0" tIns="0" rIns="0" bIns="0">
            <a:noAutofit/>
          </a:bodyPr>
          <a:lstStyle>
            <a:lvl1pPr marL="0" indent="0">
              <a:buNone/>
              <a:defRPr sz="2000">
                <a:solidFill>
                  <a:srgbClr val="FFFFFF"/>
                </a:solidFill>
              </a:defRPr>
            </a:lvl1pPr>
            <a:lvl2pPr marL="0" indent="0">
              <a:buNone/>
              <a:defRPr sz="2000">
                <a:solidFill>
                  <a:srgbClr val="FFFFFF"/>
                </a:solidFill>
              </a:defRPr>
            </a:lvl2pPr>
            <a:lvl3pPr marL="0" indent="0">
              <a:buNone/>
              <a:defRPr sz="2000">
                <a:solidFill>
                  <a:srgbClr val="FFFFFF"/>
                </a:solidFill>
              </a:defRPr>
            </a:lvl3pPr>
            <a:lvl4pPr marL="0" indent="0">
              <a:buNone/>
              <a:defRPr sz="2000">
                <a:solidFill>
                  <a:srgbClr val="FFFFFF"/>
                </a:solidFill>
              </a:defRPr>
            </a:lvl4pPr>
            <a:lvl5pPr marL="0" indent="0">
              <a:buNone/>
              <a:defRPr sz="2000">
                <a:solidFill>
                  <a:srgbClr val="FFFFFF"/>
                </a:solidFill>
              </a:defRPr>
            </a:lvl5pPr>
          </a:lstStyle>
          <a:p>
            <a:pPr lvl="0"/>
            <a:r>
              <a:rPr lang="en-GB" noProof="0"/>
              <a:t>Text</a:t>
            </a:r>
          </a:p>
        </p:txBody>
      </p:sp>
      <p:sp>
        <p:nvSpPr>
          <p:cNvPr id="21" name="Platshållare för sidfot 4">
            <a:extLst>
              <a:ext uri="{FF2B5EF4-FFF2-40B4-BE49-F238E27FC236}">
                <a16:creationId xmlns:a16="http://schemas.microsoft.com/office/drawing/2014/main" id="{07C42301-73C9-4D2D-B952-1791CE2D21E6}"/>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3" name="Platshållare för datum 3">
            <a:extLst>
              <a:ext uri="{FF2B5EF4-FFF2-40B4-BE49-F238E27FC236}">
                <a16:creationId xmlns:a16="http://schemas.microsoft.com/office/drawing/2014/main" id="{5D77C02E-7F78-4E22-918A-40B963B8F8D4}"/>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35" name="Platshållare för bildnummer 5">
            <a:extLst>
              <a:ext uri="{FF2B5EF4-FFF2-40B4-BE49-F238E27FC236}">
                <a16:creationId xmlns:a16="http://schemas.microsoft.com/office/drawing/2014/main" id="{F108040B-2FB9-44E4-A410-B3AB26AE1FD3}"/>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185101372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 Bild - x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bild 6">
            <a:extLst>
              <a:ext uri="{FF2B5EF4-FFF2-40B4-BE49-F238E27FC236}">
                <a16:creationId xmlns:a16="http://schemas.microsoft.com/office/drawing/2014/main" id="{91471F07-A012-4494-9FBA-A436638F21DB}"/>
              </a:ext>
            </a:extLst>
          </p:cNvPr>
          <p:cNvSpPr>
            <a:spLocks noGrp="1"/>
          </p:cNvSpPr>
          <p:nvPr>
            <p:ph type="pic" sz="quarter" idx="21"/>
          </p:nvPr>
        </p:nvSpPr>
        <p:spPr>
          <a:xfrm>
            <a:off x="469899" y="1882777"/>
            <a:ext cx="2649537" cy="2317747"/>
          </a:xfrm>
          <a:solidFill>
            <a:schemeClr val="bg1"/>
          </a:solidFill>
        </p:spPr>
        <p:txBody>
          <a:bodyPr/>
          <a:lstStyle/>
          <a:p>
            <a:endParaRPr lang="sv-SE"/>
          </a:p>
        </p:txBody>
      </p:sp>
      <p:sp>
        <p:nvSpPr>
          <p:cNvPr id="12" name="Platshållare för bild 6">
            <a:extLst>
              <a:ext uri="{FF2B5EF4-FFF2-40B4-BE49-F238E27FC236}">
                <a16:creationId xmlns:a16="http://schemas.microsoft.com/office/drawing/2014/main" id="{C61F2317-CAC9-44D0-B224-9CEFA6C80E72}"/>
              </a:ext>
            </a:extLst>
          </p:cNvPr>
          <p:cNvSpPr>
            <a:spLocks noGrp="1"/>
          </p:cNvSpPr>
          <p:nvPr>
            <p:ph type="pic" sz="quarter" idx="23"/>
          </p:nvPr>
        </p:nvSpPr>
        <p:spPr>
          <a:xfrm>
            <a:off x="3247232" y="1882778"/>
            <a:ext cx="2649538" cy="2317747"/>
          </a:xfrm>
          <a:solidFill>
            <a:schemeClr val="bg1"/>
          </a:solidFill>
        </p:spPr>
        <p:txBody>
          <a:bodyPr/>
          <a:lstStyle/>
          <a:p>
            <a:endParaRPr lang="sv-SE"/>
          </a:p>
        </p:txBody>
      </p:sp>
      <p:sp>
        <p:nvSpPr>
          <p:cNvPr id="15" name="Platshållare för bild 6">
            <a:extLst>
              <a:ext uri="{FF2B5EF4-FFF2-40B4-BE49-F238E27FC236}">
                <a16:creationId xmlns:a16="http://schemas.microsoft.com/office/drawing/2014/main" id="{5E2A79FE-BE6F-45F0-8992-3D8953EF7B3F}"/>
              </a:ext>
            </a:extLst>
          </p:cNvPr>
          <p:cNvSpPr>
            <a:spLocks noGrp="1"/>
          </p:cNvSpPr>
          <p:nvPr>
            <p:ph type="pic" sz="quarter" idx="25"/>
          </p:nvPr>
        </p:nvSpPr>
        <p:spPr>
          <a:xfrm>
            <a:off x="6024565" y="1882778"/>
            <a:ext cx="2649538" cy="2317747"/>
          </a:xfrm>
          <a:solidFill>
            <a:schemeClr val="bg1"/>
          </a:solidFill>
        </p:spPr>
        <p:txBody>
          <a:bodyPr/>
          <a:lstStyle/>
          <a:p>
            <a:endParaRPr lang="sv-SE"/>
          </a:p>
        </p:txBody>
      </p:sp>
      <p:sp>
        <p:nvSpPr>
          <p:cNvPr id="6" name="Platshållare för text 5">
            <a:extLst>
              <a:ext uri="{FF2B5EF4-FFF2-40B4-BE49-F238E27FC236}">
                <a16:creationId xmlns:a16="http://schemas.microsoft.com/office/drawing/2014/main" id="{66174F02-3D0F-40FC-901E-690F9494E01F}"/>
              </a:ext>
            </a:extLst>
          </p:cNvPr>
          <p:cNvSpPr>
            <a:spLocks noGrp="1"/>
          </p:cNvSpPr>
          <p:nvPr>
            <p:ph type="body" sz="quarter" idx="26"/>
          </p:nvPr>
        </p:nvSpPr>
        <p:spPr>
          <a:xfrm>
            <a:off x="469900" y="1068388"/>
            <a:ext cx="2649538" cy="687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EDF58044-3470-4571-8B6B-D89CDCCCD1E4}"/>
              </a:ext>
            </a:extLst>
          </p:cNvPr>
          <p:cNvSpPr>
            <a:spLocks noGrp="1"/>
          </p:cNvSpPr>
          <p:nvPr>
            <p:ph type="body" sz="quarter" idx="27"/>
          </p:nvPr>
        </p:nvSpPr>
        <p:spPr>
          <a:xfrm>
            <a:off x="3248025" y="1068388"/>
            <a:ext cx="2649538" cy="687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8">
            <a:extLst>
              <a:ext uri="{FF2B5EF4-FFF2-40B4-BE49-F238E27FC236}">
                <a16:creationId xmlns:a16="http://schemas.microsoft.com/office/drawing/2014/main" id="{9BD71A1E-C633-4C34-976D-629993993EAF}"/>
              </a:ext>
            </a:extLst>
          </p:cNvPr>
          <p:cNvSpPr>
            <a:spLocks noGrp="1"/>
          </p:cNvSpPr>
          <p:nvPr>
            <p:ph type="body" sz="quarter" idx="28"/>
          </p:nvPr>
        </p:nvSpPr>
        <p:spPr>
          <a:xfrm>
            <a:off x="6022975" y="1068388"/>
            <a:ext cx="2649538" cy="687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734ABB8C-17B1-4BA7-BF38-92CBF976F97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AD4E3B89-8B6B-4242-ADBF-1D198CAC1217}"/>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241981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ild - text - x 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bild 6">
            <a:extLst>
              <a:ext uri="{FF2B5EF4-FFF2-40B4-BE49-F238E27FC236}">
                <a16:creationId xmlns:a16="http://schemas.microsoft.com/office/drawing/2014/main" id="{91471F07-A012-4494-9FBA-A436638F21DB}"/>
              </a:ext>
            </a:extLst>
          </p:cNvPr>
          <p:cNvSpPr>
            <a:spLocks noGrp="1"/>
          </p:cNvSpPr>
          <p:nvPr>
            <p:ph type="pic" sz="quarter" idx="21"/>
          </p:nvPr>
        </p:nvSpPr>
        <p:spPr>
          <a:xfrm>
            <a:off x="469901" y="1084493"/>
            <a:ext cx="2649537" cy="798281"/>
          </a:xfrm>
          <a:solidFill>
            <a:schemeClr val="bg2"/>
          </a:solidFill>
        </p:spPr>
        <p:txBody>
          <a:bodyPr/>
          <a:lstStyle/>
          <a:p>
            <a:endParaRPr lang="sv-SE"/>
          </a:p>
        </p:txBody>
      </p:sp>
      <p:sp>
        <p:nvSpPr>
          <p:cNvPr id="17" name="Platshållare för bild 6">
            <a:extLst>
              <a:ext uri="{FF2B5EF4-FFF2-40B4-BE49-F238E27FC236}">
                <a16:creationId xmlns:a16="http://schemas.microsoft.com/office/drawing/2014/main" id="{52FBB32F-EEC4-49D4-A2F4-66D4E84CFE09}"/>
              </a:ext>
            </a:extLst>
          </p:cNvPr>
          <p:cNvSpPr>
            <a:spLocks noGrp="1"/>
          </p:cNvSpPr>
          <p:nvPr>
            <p:ph type="pic" sz="quarter" idx="23"/>
          </p:nvPr>
        </p:nvSpPr>
        <p:spPr>
          <a:xfrm>
            <a:off x="3247231" y="1068388"/>
            <a:ext cx="2649537" cy="830262"/>
          </a:xfrm>
          <a:solidFill>
            <a:schemeClr val="bg2"/>
          </a:solidFill>
        </p:spPr>
        <p:txBody>
          <a:bodyPr/>
          <a:lstStyle/>
          <a:p>
            <a:endParaRPr lang="sv-SE"/>
          </a:p>
        </p:txBody>
      </p:sp>
      <p:sp>
        <p:nvSpPr>
          <p:cNvPr id="19" name="Platshållare för bild 6">
            <a:extLst>
              <a:ext uri="{FF2B5EF4-FFF2-40B4-BE49-F238E27FC236}">
                <a16:creationId xmlns:a16="http://schemas.microsoft.com/office/drawing/2014/main" id="{D423BCBB-304C-4A66-9FDC-ADB347C765E2}"/>
              </a:ext>
            </a:extLst>
          </p:cNvPr>
          <p:cNvSpPr>
            <a:spLocks noGrp="1"/>
          </p:cNvSpPr>
          <p:nvPr>
            <p:ph type="pic" sz="quarter" idx="25"/>
          </p:nvPr>
        </p:nvSpPr>
        <p:spPr>
          <a:xfrm>
            <a:off x="6024563" y="1068388"/>
            <a:ext cx="2649537" cy="830262"/>
          </a:xfrm>
          <a:solidFill>
            <a:schemeClr val="bg2"/>
          </a:solidFill>
        </p:spPr>
        <p:txBody>
          <a:bodyPr/>
          <a:lstStyle/>
          <a:p>
            <a:endParaRPr lang="sv-SE"/>
          </a:p>
        </p:txBody>
      </p:sp>
      <p:sp>
        <p:nvSpPr>
          <p:cNvPr id="6" name="Platshållare för text 5">
            <a:extLst>
              <a:ext uri="{FF2B5EF4-FFF2-40B4-BE49-F238E27FC236}">
                <a16:creationId xmlns:a16="http://schemas.microsoft.com/office/drawing/2014/main" id="{A4061435-5D1A-4338-89B7-26DFC81BD5AB}"/>
              </a:ext>
            </a:extLst>
          </p:cNvPr>
          <p:cNvSpPr>
            <a:spLocks noGrp="1"/>
          </p:cNvSpPr>
          <p:nvPr>
            <p:ph type="body" sz="quarter" idx="26"/>
          </p:nvPr>
        </p:nvSpPr>
        <p:spPr>
          <a:xfrm>
            <a:off x="469900" y="1882775"/>
            <a:ext cx="2649538" cy="2301875"/>
          </a:xfrm>
        </p:spPr>
        <p:txBody>
          <a:bodyPr lIns="126000" tIns="126000" rIns="126000" bIns="126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2" name="Platshållare för text 5">
            <a:extLst>
              <a:ext uri="{FF2B5EF4-FFF2-40B4-BE49-F238E27FC236}">
                <a16:creationId xmlns:a16="http://schemas.microsoft.com/office/drawing/2014/main" id="{BAEFD451-4481-40DD-8FF6-2B8890CE51BD}"/>
              </a:ext>
            </a:extLst>
          </p:cNvPr>
          <p:cNvSpPr>
            <a:spLocks noGrp="1"/>
          </p:cNvSpPr>
          <p:nvPr>
            <p:ph type="body" sz="quarter" idx="27"/>
          </p:nvPr>
        </p:nvSpPr>
        <p:spPr>
          <a:xfrm>
            <a:off x="3246437" y="1898650"/>
            <a:ext cx="2649538" cy="2301875"/>
          </a:xfrm>
        </p:spPr>
        <p:txBody>
          <a:bodyPr lIns="126000" tIns="126000" rIns="126000" bIns="126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3" name="Platshållare för text 5">
            <a:extLst>
              <a:ext uri="{FF2B5EF4-FFF2-40B4-BE49-F238E27FC236}">
                <a16:creationId xmlns:a16="http://schemas.microsoft.com/office/drawing/2014/main" id="{AA53869B-B93C-417E-A242-6E46EA517492}"/>
              </a:ext>
            </a:extLst>
          </p:cNvPr>
          <p:cNvSpPr>
            <a:spLocks noGrp="1"/>
          </p:cNvSpPr>
          <p:nvPr>
            <p:ph type="body" sz="quarter" idx="28"/>
          </p:nvPr>
        </p:nvSpPr>
        <p:spPr>
          <a:xfrm>
            <a:off x="6022974" y="1898650"/>
            <a:ext cx="2649538" cy="2301875"/>
          </a:xfrm>
        </p:spPr>
        <p:txBody>
          <a:bodyPr lIns="126000" tIns="126000" rIns="126000" bIns="126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12">
            <a:extLst>
              <a:ext uri="{FF2B5EF4-FFF2-40B4-BE49-F238E27FC236}">
                <a16:creationId xmlns:a16="http://schemas.microsoft.com/office/drawing/2014/main" id="{C95A4CC1-A75E-4651-A1D0-38B7433EF39D}"/>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8" name="Platshållare för sidfot 5">
            <a:extLst>
              <a:ext uri="{FF2B5EF4-FFF2-40B4-BE49-F238E27FC236}">
                <a16:creationId xmlns:a16="http://schemas.microsoft.com/office/drawing/2014/main" id="{C5CEC43F-1299-4534-85D4-36194336B0C0}"/>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89034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xt - Text - Ru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4BEEC24F-2690-432A-92D2-A22987A0D71E}"/>
              </a:ext>
            </a:extLst>
          </p:cNvPr>
          <p:cNvSpPr>
            <a:spLocks noGrp="1"/>
          </p:cNvSpPr>
          <p:nvPr>
            <p:ph idx="14"/>
          </p:nvPr>
        </p:nvSpPr>
        <p:spPr>
          <a:xfrm>
            <a:off x="6024562" y="1079898"/>
            <a:ext cx="2649538" cy="3122215"/>
          </a:xfrm>
          <a:solidFill>
            <a:schemeClr val="accent2"/>
          </a:solidFill>
        </p:spPr>
        <p:txBody>
          <a:bodyPr lIns="127000" tIns="127000" rIns="127000" bIns="127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6" name="Platshållare för text 6">
            <a:extLst>
              <a:ext uri="{FF2B5EF4-FFF2-40B4-BE49-F238E27FC236}">
                <a16:creationId xmlns:a16="http://schemas.microsoft.com/office/drawing/2014/main" id="{9E60562C-9D36-4412-9152-53D7125F7E89}"/>
              </a:ext>
            </a:extLst>
          </p:cNvPr>
          <p:cNvSpPr>
            <a:spLocks noGrp="1"/>
          </p:cNvSpPr>
          <p:nvPr>
            <p:ph type="body" sz="quarter" idx="21"/>
          </p:nvPr>
        </p:nvSpPr>
        <p:spPr>
          <a:xfrm>
            <a:off x="469899" y="1068388"/>
            <a:ext cx="264953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6">
            <a:extLst>
              <a:ext uri="{FF2B5EF4-FFF2-40B4-BE49-F238E27FC236}">
                <a16:creationId xmlns:a16="http://schemas.microsoft.com/office/drawing/2014/main" id="{3D6E2069-EB39-46A7-BD8D-947D9F93C8D2}"/>
              </a:ext>
            </a:extLst>
          </p:cNvPr>
          <p:cNvSpPr>
            <a:spLocks noGrp="1"/>
          </p:cNvSpPr>
          <p:nvPr>
            <p:ph type="body" sz="quarter" idx="22"/>
          </p:nvPr>
        </p:nvSpPr>
        <p:spPr>
          <a:xfrm>
            <a:off x="3247231" y="1068388"/>
            <a:ext cx="2649538"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1E412DD4-DDDE-43C8-B2B3-3C09F2A8E2C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38F9A146-FD87-4C1E-A2C0-7F9A3D7AB28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4071843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xt - Ruta">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4BEEC24F-2690-432A-92D2-A22987A0D71E}"/>
              </a:ext>
            </a:extLst>
          </p:cNvPr>
          <p:cNvSpPr>
            <a:spLocks noGrp="1"/>
          </p:cNvSpPr>
          <p:nvPr>
            <p:ph idx="14"/>
          </p:nvPr>
        </p:nvSpPr>
        <p:spPr>
          <a:xfrm>
            <a:off x="4635500" y="1079898"/>
            <a:ext cx="4038600" cy="3122215"/>
          </a:xfrm>
          <a:solidFill>
            <a:schemeClr val="accent2"/>
          </a:solidFill>
        </p:spPr>
        <p:txBody>
          <a:bodyPr lIns="127000" tIns="127000" rIns="127000" bIns="127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4" name="Platshållare för text 6">
            <a:extLst>
              <a:ext uri="{FF2B5EF4-FFF2-40B4-BE49-F238E27FC236}">
                <a16:creationId xmlns:a16="http://schemas.microsoft.com/office/drawing/2014/main" id="{D0EDB5EA-7963-4BB8-AA0A-CAF1F04840CF}"/>
              </a:ext>
            </a:extLst>
          </p:cNvPr>
          <p:cNvSpPr>
            <a:spLocks noGrp="1"/>
          </p:cNvSpPr>
          <p:nvPr>
            <p:ph type="body" sz="quarter" idx="21"/>
          </p:nvPr>
        </p:nvSpPr>
        <p:spPr>
          <a:xfrm>
            <a:off x="469898" y="1068388"/>
            <a:ext cx="4038599" cy="3122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text 12">
            <a:extLst>
              <a:ext uri="{FF2B5EF4-FFF2-40B4-BE49-F238E27FC236}">
                <a16:creationId xmlns:a16="http://schemas.microsoft.com/office/drawing/2014/main" id="{08166070-FE88-4C3A-9085-664169F6AE9E}"/>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7" name="Platshållare för sidfot 5">
            <a:extLst>
              <a:ext uri="{FF2B5EF4-FFF2-40B4-BE49-F238E27FC236}">
                <a16:creationId xmlns:a16="http://schemas.microsoft.com/office/drawing/2014/main" id="{6B75F921-C070-4887-93D6-89DF9746785F}"/>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3119512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ild - Ruta x 4">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7" name="Platshållare för bild 6">
            <a:extLst>
              <a:ext uri="{FF2B5EF4-FFF2-40B4-BE49-F238E27FC236}">
                <a16:creationId xmlns:a16="http://schemas.microsoft.com/office/drawing/2014/main" id="{91471F07-A012-4494-9FBA-A436638F21DB}"/>
              </a:ext>
            </a:extLst>
          </p:cNvPr>
          <p:cNvSpPr>
            <a:spLocks noGrp="1"/>
          </p:cNvSpPr>
          <p:nvPr>
            <p:ph type="pic" sz="quarter" idx="21"/>
          </p:nvPr>
        </p:nvSpPr>
        <p:spPr>
          <a:xfrm>
            <a:off x="469902" y="1084493"/>
            <a:ext cx="1941510" cy="798281"/>
          </a:xfrm>
          <a:solidFill>
            <a:schemeClr val="bg1"/>
          </a:solidFill>
        </p:spPr>
        <p:txBody>
          <a:bodyPr/>
          <a:lstStyle/>
          <a:p>
            <a:endParaRPr lang="sv-SE"/>
          </a:p>
        </p:txBody>
      </p:sp>
      <p:sp>
        <p:nvSpPr>
          <p:cNvPr id="17" name="Platshållare för bild 6">
            <a:extLst>
              <a:ext uri="{FF2B5EF4-FFF2-40B4-BE49-F238E27FC236}">
                <a16:creationId xmlns:a16="http://schemas.microsoft.com/office/drawing/2014/main" id="{52FBB32F-EEC4-49D4-A2F4-66D4E84CFE09}"/>
              </a:ext>
            </a:extLst>
          </p:cNvPr>
          <p:cNvSpPr>
            <a:spLocks noGrp="1"/>
          </p:cNvSpPr>
          <p:nvPr>
            <p:ph type="pic" sz="quarter" idx="23"/>
          </p:nvPr>
        </p:nvSpPr>
        <p:spPr>
          <a:xfrm>
            <a:off x="2552701" y="1086081"/>
            <a:ext cx="1955800" cy="798281"/>
          </a:xfrm>
          <a:solidFill>
            <a:schemeClr val="bg1"/>
          </a:solidFill>
        </p:spPr>
        <p:txBody>
          <a:bodyPr/>
          <a:lstStyle/>
          <a:p>
            <a:endParaRPr lang="sv-SE"/>
          </a:p>
        </p:txBody>
      </p:sp>
      <p:sp>
        <p:nvSpPr>
          <p:cNvPr id="15" name="Platshållare för bild 6">
            <a:extLst>
              <a:ext uri="{FF2B5EF4-FFF2-40B4-BE49-F238E27FC236}">
                <a16:creationId xmlns:a16="http://schemas.microsoft.com/office/drawing/2014/main" id="{8AAA9E83-4030-4A60-AF32-C442ECD44016}"/>
              </a:ext>
            </a:extLst>
          </p:cNvPr>
          <p:cNvSpPr>
            <a:spLocks noGrp="1"/>
          </p:cNvSpPr>
          <p:nvPr>
            <p:ph type="pic" sz="quarter" idx="28"/>
          </p:nvPr>
        </p:nvSpPr>
        <p:spPr>
          <a:xfrm>
            <a:off x="4635500" y="1082906"/>
            <a:ext cx="1955799" cy="798281"/>
          </a:xfrm>
          <a:solidFill>
            <a:schemeClr val="bg1"/>
          </a:solidFill>
        </p:spPr>
        <p:txBody>
          <a:bodyPr/>
          <a:lstStyle/>
          <a:p>
            <a:endParaRPr lang="sv-SE"/>
          </a:p>
        </p:txBody>
      </p:sp>
      <p:sp>
        <p:nvSpPr>
          <p:cNvPr id="20" name="Platshållare för bild 6">
            <a:extLst>
              <a:ext uri="{FF2B5EF4-FFF2-40B4-BE49-F238E27FC236}">
                <a16:creationId xmlns:a16="http://schemas.microsoft.com/office/drawing/2014/main" id="{9F11CFDB-758D-487D-802F-B7E5471176D5}"/>
              </a:ext>
            </a:extLst>
          </p:cNvPr>
          <p:cNvSpPr>
            <a:spLocks noGrp="1"/>
          </p:cNvSpPr>
          <p:nvPr>
            <p:ph type="pic" sz="quarter" idx="29"/>
          </p:nvPr>
        </p:nvSpPr>
        <p:spPr>
          <a:xfrm>
            <a:off x="6718300" y="1084494"/>
            <a:ext cx="1955800" cy="798281"/>
          </a:xfrm>
          <a:solidFill>
            <a:schemeClr val="bg1"/>
          </a:solidFill>
        </p:spPr>
        <p:txBody>
          <a:bodyPr/>
          <a:lstStyle/>
          <a:p>
            <a:endParaRPr lang="sv-SE"/>
          </a:p>
        </p:txBody>
      </p:sp>
      <p:sp>
        <p:nvSpPr>
          <p:cNvPr id="6" name="Platshållare för text 5">
            <a:extLst>
              <a:ext uri="{FF2B5EF4-FFF2-40B4-BE49-F238E27FC236}">
                <a16:creationId xmlns:a16="http://schemas.microsoft.com/office/drawing/2014/main" id="{AEF929CF-BB95-4BB6-AA69-FFFF0B716106}"/>
              </a:ext>
            </a:extLst>
          </p:cNvPr>
          <p:cNvSpPr>
            <a:spLocks noGrp="1"/>
          </p:cNvSpPr>
          <p:nvPr>
            <p:ph type="body" sz="quarter" idx="31"/>
          </p:nvPr>
        </p:nvSpPr>
        <p:spPr>
          <a:xfrm>
            <a:off x="469900" y="1882775"/>
            <a:ext cx="1941512" cy="2316163"/>
          </a:xfrm>
          <a:solidFill>
            <a:schemeClr val="accent2"/>
          </a:solidFill>
        </p:spPr>
        <p:txBody>
          <a:bodyPr lIns="126000" tIns="126000" rIns="126000" bIns="126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5">
            <a:extLst>
              <a:ext uri="{FF2B5EF4-FFF2-40B4-BE49-F238E27FC236}">
                <a16:creationId xmlns:a16="http://schemas.microsoft.com/office/drawing/2014/main" id="{6605763F-E2A8-4E46-9F6D-89C91EABB43F}"/>
              </a:ext>
            </a:extLst>
          </p:cNvPr>
          <p:cNvSpPr>
            <a:spLocks noGrp="1"/>
          </p:cNvSpPr>
          <p:nvPr>
            <p:ph type="body" sz="quarter" idx="32"/>
          </p:nvPr>
        </p:nvSpPr>
        <p:spPr>
          <a:xfrm>
            <a:off x="2552695" y="1890712"/>
            <a:ext cx="1955800" cy="2316163"/>
          </a:xfrm>
          <a:solidFill>
            <a:schemeClr val="accent1"/>
          </a:solidFill>
        </p:spPr>
        <p:txBody>
          <a:bodyPr lIns="126000" tIns="126000" rIns="126000" bIns="126000"/>
          <a:lstStyle>
            <a:lvl1pPr>
              <a:buClr>
                <a:schemeClr val="accent2"/>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text 5">
            <a:extLst>
              <a:ext uri="{FF2B5EF4-FFF2-40B4-BE49-F238E27FC236}">
                <a16:creationId xmlns:a16="http://schemas.microsoft.com/office/drawing/2014/main" id="{F44F7600-4B80-454C-8624-9DF1563ECAC8}"/>
              </a:ext>
            </a:extLst>
          </p:cNvPr>
          <p:cNvSpPr>
            <a:spLocks noGrp="1"/>
          </p:cNvSpPr>
          <p:nvPr>
            <p:ph type="body" sz="quarter" idx="33"/>
          </p:nvPr>
        </p:nvSpPr>
        <p:spPr>
          <a:xfrm>
            <a:off x="4635505" y="1893887"/>
            <a:ext cx="1955800" cy="2316163"/>
          </a:xfrm>
          <a:solidFill>
            <a:schemeClr val="accent2"/>
          </a:solidFill>
        </p:spPr>
        <p:txBody>
          <a:bodyPr lIns="126000" tIns="126000" rIns="126000" bIns="126000"/>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5" name="Platshållare för text 5">
            <a:extLst>
              <a:ext uri="{FF2B5EF4-FFF2-40B4-BE49-F238E27FC236}">
                <a16:creationId xmlns:a16="http://schemas.microsoft.com/office/drawing/2014/main" id="{5F844BFA-3349-4614-BDF4-171CF493C5A0}"/>
              </a:ext>
            </a:extLst>
          </p:cNvPr>
          <p:cNvSpPr>
            <a:spLocks noGrp="1"/>
          </p:cNvSpPr>
          <p:nvPr>
            <p:ph type="body" sz="quarter" idx="34"/>
          </p:nvPr>
        </p:nvSpPr>
        <p:spPr>
          <a:xfrm>
            <a:off x="6718300" y="1882776"/>
            <a:ext cx="1955800" cy="2335212"/>
          </a:xfrm>
          <a:solidFill>
            <a:schemeClr val="accent1"/>
          </a:solidFill>
        </p:spPr>
        <p:txBody>
          <a:bodyPr lIns="126000" tIns="126000" rIns="126000" bIns="126000"/>
          <a:lstStyle>
            <a:lvl1pPr>
              <a:buClr>
                <a:schemeClr val="accent2"/>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C3C183BB-A7D8-4AF4-A1CF-2642A3BB3105}"/>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6" name="Platshållare för sidfot 5">
            <a:extLst>
              <a:ext uri="{FF2B5EF4-FFF2-40B4-BE49-F238E27FC236}">
                <a16:creationId xmlns:a16="http://schemas.microsoft.com/office/drawing/2014/main" id="{D43F99FA-9CA2-4285-A0E1-345D464C30C8}"/>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078294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Ruta - Text - x 3">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17" name="Platshållare för text 6">
            <a:extLst>
              <a:ext uri="{FF2B5EF4-FFF2-40B4-BE49-F238E27FC236}">
                <a16:creationId xmlns:a16="http://schemas.microsoft.com/office/drawing/2014/main" id="{6B101CEA-CBDE-4223-AB0A-878BB589A73F}"/>
              </a:ext>
            </a:extLst>
          </p:cNvPr>
          <p:cNvSpPr>
            <a:spLocks noGrp="1"/>
          </p:cNvSpPr>
          <p:nvPr>
            <p:ph type="body" sz="quarter" idx="21"/>
          </p:nvPr>
        </p:nvSpPr>
        <p:spPr>
          <a:xfrm>
            <a:off x="469900" y="1882775"/>
            <a:ext cx="1943107" cy="2308225"/>
          </a:xfrm>
          <a:solidFill>
            <a:schemeClr val="bg1"/>
          </a:solidFill>
          <a:ln>
            <a:solidFill>
              <a:schemeClr val="accent2"/>
            </a:solidFill>
          </a:ln>
        </p:spPr>
        <p:txBody>
          <a:bodyPr lIns="126000" tIns="126000" rIns="126000" bIns="12600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6">
            <a:extLst>
              <a:ext uri="{FF2B5EF4-FFF2-40B4-BE49-F238E27FC236}">
                <a16:creationId xmlns:a16="http://schemas.microsoft.com/office/drawing/2014/main" id="{6E29364A-B60E-44F0-BABD-98F1C13C592D}"/>
              </a:ext>
            </a:extLst>
          </p:cNvPr>
          <p:cNvSpPr>
            <a:spLocks noGrp="1"/>
          </p:cNvSpPr>
          <p:nvPr>
            <p:ph type="body" sz="quarter" idx="33"/>
          </p:nvPr>
        </p:nvSpPr>
        <p:spPr>
          <a:xfrm>
            <a:off x="2563820" y="1882774"/>
            <a:ext cx="1951032" cy="2317751"/>
          </a:xfrm>
          <a:solidFill>
            <a:schemeClr val="bg1"/>
          </a:solidFill>
          <a:ln>
            <a:solidFill>
              <a:schemeClr val="accent1"/>
            </a:solidFill>
          </a:ln>
        </p:spPr>
        <p:txBody>
          <a:bodyPr lIns="126000" tIns="126000" rIns="126000" bIns="126000">
            <a:noAutofit/>
          </a:bodyPr>
          <a:lstStyle>
            <a:lvl1pPr>
              <a:buClr>
                <a:schemeClr val="accent1"/>
              </a:buCl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2" name="Platshållare för text 5">
            <a:extLst>
              <a:ext uri="{FF2B5EF4-FFF2-40B4-BE49-F238E27FC236}">
                <a16:creationId xmlns:a16="http://schemas.microsoft.com/office/drawing/2014/main" id="{908F6063-9CDE-4241-A385-6588FEF33D5C}"/>
              </a:ext>
            </a:extLst>
          </p:cNvPr>
          <p:cNvSpPr>
            <a:spLocks noGrp="1"/>
          </p:cNvSpPr>
          <p:nvPr>
            <p:ph type="body" sz="quarter" idx="31"/>
          </p:nvPr>
        </p:nvSpPr>
        <p:spPr>
          <a:xfrm>
            <a:off x="469900" y="1064389"/>
            <a:ext cx="1941513" cy="818385"/>
          </a:xfrm>
          <a:solidFill>
            <a:schemeClr val="accent2"/>
          </a:solidFill>
          <a:ln>
            <a:solidFill>
              <a:schemeClr val="accent2"/>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9" name="Platshållare för text 5">
            <a:extLst>
              <a:ext uri="{FF2B5EF4-FFF2-40B4-BE49-F238E27FC236}">
                <a16:creationId xmlns:a16="http://schemas.microsoft.com/office/drawing/2014/main" id="{2A2747AD-EBD0-427A-BA9E-A8BF2F915028}"/>
              </a:ext>
            </a:extLst>
          </p:cNvPr>
          <p:cNvSpPr>
            <a:spLocks noGrp="1"/>
          </p:cNvSpPr>
          <p:nvPr>
            <p:ph type="body" sz="quarter" idx="36"/>
          </p:nvPr>
        </p:nvSpPr>
        <p:spPr>
          <a:xfrm>
            <a:off x="2562227" y="1073915"/>
            <a:ext cx="1947866" cy="818385"/>
          </a:xfrm>
          <a:solidFill>
            <a:schemeClr val="accent1"/>
          </a:solidFill>
          <a:ln>
            <a:solidFill>
              <a:schemeClr val="accent1"/>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0" name="Platshållare för text 6">
            <a:extLst>
              <a:ext uri="{FF2B5EF4-FFF2-40B4-BE49-F238E27FC236}">
                <a16:creationId xmlns:a16="http://schemas.microsoft.com/office/drawing/2014/main" id="{8171A0B6-565F-4A5F-AD8B-CADCF0D92AAA}"/>
              </a:ext>
            </a:extLst>
          </p:cNvPr>
          <p:cNvSpPr>
            <a:spLocks noGrp="1"/>
          </p:cNvSpPr>
          <p:nvPr>
            <p:ph type="body" sz="quarter" idx="37"/>
          </p:nvPr>
        </p:nvSpPr>
        <p:spPr>
          <a:xfrm>
            <a:off x="4643433" y="1892300"/>
            <a:ext cx="1947867" cy="2308225"/>
          </a:xfrm>
          <a:solidFill>
            <a:schemeClr val="bg1"/>
          </a:solidFill>
          <a:ln>
            <a:solidFill>
              <a:schemeClr val="accent2"/>
            </a:solidFill>
          </a:ln>
        </p:spPr>
        <p:txBody>
          <a:bodyPr lIns="126000" tIns="126000" rIns="126000" bIns="12600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1" name="Platshållare för text 6">
            <a:extLst>
              <a:ext uri="{FF2B5EF4-FFF2-40B4-BE49-F238E27FC236}">
                <a16:creationId xmlns:a16="http://schemas.microsoft.com/office/drawing/2014/main" id="{1D8C7672-A69F-4CD3-BE8F-AC4E0CF743F1}"/>
              </a:ext>
            </a:extLst>
          </p:cNvPr>
          <p:cNvSpPr>
            <a:spLocks noGrp="1"/>
          </p:cNvSpPr>
          <p:nvPr>
            <p:ph type="body" sz="quarter" idx="38"/>
          </p:nvPr>
        </p:nvSpPr>
        <p:spPr>
          <a:xfrm>
            <a:off x="6726234" y="1882775"/>
            <a:ext cx="1946050" cy="2327276"/>
          </a:xfrm>
          <a:solidFill>
            <a:schemeClr val="bg1"/>
          </a:solidFill>
          <a:ln>
            <a:solidFill>
              <a:schemeClr val="accent1"/>
            </a:solidFill>
          </a:ln>
        </p:spPr>
        <p:txBody>
          <a:bodyPr lIns="126000" tIns="126000" rIns="126000" bIns="126000">
            <a:noAutofit/>
          </a:bodyPr>
          <a:lstStyle>
            <a:lvl1pPr>
              <a:buClr>
                <a:schemeClr val="accent1"/>
              </a:buCl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2" name="Platshållare för text 5">
            <a:extLst>
              <a:ext uri="{FF2B5EF4-FFF2-40B4-BE49-F238E27FC236}">
                <a16:creationId xmlns:a16="http://schemas.microsoft.com/office/drawing/2014/main" id="{E8736CF1-9B49-4167-A838-BE8F65CEF427}"/>
              </a:ext>
            </a:extLst>
          </p:cNvPr>
          <p:cNvSpPr>
            <a:spLocks noGrp="1"/>
          </p:cNvSpPr>
          <p:nvPr>
            <p:ph type="body" sz="quarter" idx="39"/>
          </p:nvPr>
        </p:nvSpPr>
        <p:spPr>
          <a:xfrm>
            <a:off x="4643434" y="1073914"/>
            <a:ext cx="1941513" cy="808861"/>
          </a:xfrm>
          <a:solidFill>
            <a:schemeClr val="accent2"/>
          </a:solidFill>
          <a:ln>
            <a:solidFill>
              <a:schemeClr val="accent2"/>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3" name="Platshållare för text 5">
            <a:extLst>
              <a:ext uri="{FF2B5EF4-FFF2-40B4-BE49-F238E27FC236}">
                <a16:creationId xmlns:a16="http://schemas.microsoft.com/office/drawing/2014/main" id="{EEB4B339-B800-45F5-8BAE-F97238DDC986}"/>
              </a:ext>
            </a:extLst>
          </p:cNvPr>
          <p:cNvSpPr>
            <a:spLocks noGrp="1"/>
          </p:cNvSpPr>
          <p:nvPr>
            <p:ph type="body" sz="quarter" idx="40"/>
          </p:nvPr>
        </p:nvSpPr>
        <p:spPr>
          <a:xfrm>
            <a:off x="6721475" y="1068388"/>
            <a:ext cx="1955800" cy="814387"/>
          </a:xfrm>
          <a:solidFill>
            <a:schemeClr val="accent1"/>
          </a:solidFill>
          <a:ln>
            <a:solidFill>
              <a:schemeClr val="accent1"/>
            </a:solidFill>
          </a:ln>
        </p:spPr>
        <p:txBody>
          <a:bodyPr lIns="126000" tIns="126000" rIns="126000" bIns="126000"/>
          <a:lstStyle>
            <a:lvl1pPr marL="0" indent="0">
              <a:buClr>
                <a:schemeClr val="bg1"/>
              </a:buClr>
              <a:buFontTx/>
              <a:buNone/>
              <a:defRPr b="1">
                <a:solidFill>
                  <a:schemeClr val="bg1"/>
                </a:solidFill>
              </a:defRPr>
            </a:lvl1pPr>
            <a:lvl2pPr marL="144000" indent="0">
              <a:buFontTx/>
              <a:buNone/>
              <a:defRPr b="1">
                <a:solidFill>
                  <a:schemeClr val="bg1"/>
                </a:solidFill>
              </a:defRPr>
            </a:lvl2pPr>
            <a:lvl3pPr marL="288000" indent="0">
              <a:buFontTx/>
              <a:buNone/>
              <a:defRPr b="1">
                <a:solidFill>
                  <a:schemeClr val="bg1"/>
                </a:solidFill>
              </a:defRPr>
            </a:lvl3pPr>
            <a:lvl4pPr marL="432000" indent="0">
              <a:buFontTx/>
              <a:buNone/>
              <a:defRPr b="1">
                <a:solidFill>
                  <a:schemeClr val="bg1"/>
                </a:solidFill>
              </a:defRPr>
            </a:lvl4pPr>
            <a:lvl5pPr marL="576000" indent="0">
              <a:buFontTx/>
              <a:buNone/>
              <a:defRPr b="1">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 name="Platshållare för text 12">
            <a:extLst>
              <a:ext uri="{FF2B5EF4-FFF2-40B4-BE49-F238E27FC236}">
                <a16:creationId xmlns:a16="http://schemas.microsoft.com/office/drawing/2014/main" id="{20E7C9DF-9836-4F7B-9121-09880A78764B}"/>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1" name="Platshållare för sidfot 5">
            <a:extLst>
              <a:ext uri="{FF2B5EF4-FFF2-40B4-BE49-F238E27FC236}">
                <a16:creationId xmlns:a16="http://schemas.microsoft.com/office/drawing/2014/main" id="{1C017B5E-4B93-4ED0-A912-44DFCFFA5DC8}"/>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661946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Ruta - Text x 2">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8EF11-F356-46FB-9524-0050EE4BAE63}"/>
              </a:ext>
            </a:extLst>
          </p:cNvPr>
          <p:cNvSpPr>
            <a:spLocks noGrp="1"/>
          </p:cNvSpPr>
          <p:nvPr>
            <p:ph type="title"/>
          </p:nvPr>
        </p:nvSpPr>
        <p:spPr/>
        <p:txBody>
          <a:bodyPr/>
          <a:lstStyle/>
          <a:p>
            <a:r>
              <a:rPr lang="sv-SE"/>
              <a:t>Klicka här för att ändra mall för rubrikformat</a:t>
            </a:r>
          </a:p>
        </p:txBody>
      </p:sp>
      <p:sp>
        <p:nvSpPr>
          <p:cNvPr id="11" name="Platshållare för bildnummer 10">
            <a:extLst>
              <a:ext uri="{FF2B5EF4-FFF2-40B4-BE49-F238E27FC236}">
                <a16:creationId xmlns:a16="http://schemas.microsoft.com/office/drawing/2014/main" id="{8D78068A-4061-4D84-800C-13466E50819C}"/>
              </a:ext>
            </a:extLst>
          </p:cNvPr>
          <p:cNvSpPr>
            <a:spLocks noGrp="1"/>
          </p:cNvSpPr>
          <p:nvPr>
            <p:ph type="sldNum" sz="quarter" idx="17"/>
          </p:nvPr>
        </p:nvSpPr>
        <p:spPr/>
        <p:txBody>
          <a:bodyPr/>
          <a:lstStyle/>
          <a:p>
            <a:fld id="{7D1488FD-E232-4E0B-A7C7-33537D0EAE2C}" type="slidenum">
              <a:rPr lang="sv-SE" smtClean="0"/>
              <a:pPr/>
              <a:t>‹#›</a:t>
            </a:fld>
            <a:endParaRPr lang="sv-SE"/>
          </a:p>
        </p:txBody>
      </p:sp>
      <p:sp>
        <p:nvSpPr>
          <p:cNvPr id="6" name="Platshållare för text 5">
            <a:extLst>
              <a:ext uri="{FF2B5EF4-FFF2-40B4-BE49-F238E27FC236}">
                <a16:creationId xmlns:a16="http://schemas.microsoft.com/office/drawing/2014/main" id="{E2EF948A-8C55-4A8C-8CD0-D142C17B443B}"/>
              </a:ext>
            </a:extLst>
          </p:cNvPr>
          <p:cNvSpPr>
            <a:spLocks noGrp="1"/>
          </p:cNvSpPr>
          <p:nvPr>
            <p:ph type="body" sz="quarter" idx="27"/>
          </p:nvPr>
        </p:nvSpPr>
        <p:spPr>
          <a:xfrm>
            <a:off x="469900" y="1068388"/>
            <a:ext cx="4035425" cy="814387"/>
          </a:xfrm>
          <a:solidFill>
            <a:schemeClr val="accent2"/>
          </a:solidFill>
          <a:ln>
            <a:solidFill>
              <a:schemeClr val="accent2"/>
            </a:solidFill>
          </a:ln>
        </p:spPr>
        <p:txBody>
          <a:bodyPr lIns="126000" tIns="126000" rIns="126000" bIns="126000">
            <a:noAutofit/>
          </a:bodyPr>
          <a:lstStyle>
            <a:lvl1pPr marL="0" indent="0">
              <a:buClr>
                <a:schemeClr val="bg1"/>
              </a:buClr>
              <a:buNone/>
              <a:defRPr sz="1500" b="1">
                <a:solidFill>
                  <a:schemeClr val="bg1"/>
                </a:solidFill>
                <a:latin typeface="+mj-lt"/>
              </a:defRPr>
            </a:lvl1pPr>
            <a:lvl2pPr marL="144000" indent="0">
              <a:buNone/>
              <a:defRPr sz="1500" b="1">
                <a:solidFill>
                  <a:schemeClr val="bg1"/>
                </a:solidFill>
                <a:latin typeface="+mj-lt"/>
              </a:defRPr>
            </a:lvl2pPr>
            <a:lvl3pPr marL="288000" indent="0">
              <a:buNone/>
              <a:defRPr sz="1500" b="1">
                <a:solidFill>
                  <a:schemeClr val="bg1"/>
                </a:solidFill>
                <a:latin typeface="+mj-lt"/>
              </a:defRPr>
            </a:lvl3pPr>
            <a:lvl4pPr marL="432000" indent="0">
              <a:buNone/>
              <a:defRPr sz="1500" b="1">
                <a:solidFill>
                  <a:schemeClr val="bg1"/>
                </a:solidFill>
                <a:latin typeface="+mj-lt"/>
              </a:defRPr>
            </a:lvl4pPr>
            <a:lvl5pPr marL="576000" indent="0">
              <a:buNone/>
              <a:defRPr sz="1500" b="1">
                <a:solidFill>
                  <a:schemeClr val="bg1"/>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5">
            <a:extLst>
              <a:ext uri="{FF2B5EF4-FFF2-40B4-BE49-F238E27FC236}">
                <a16:creationId xmlns:a16="http://schemas.microsoft.com/office/drawing/2014/main" id="{2F5EC3C9-7D9D-45D4-8D66-483306E5FDB8}"/>
              </a:ext>
            </a:extLst>
          </p:cNvPr>
          <p:cNvSpPr>
            <a:spLocks noGrp="1"/>
          </p:cNvSpPr>
          <p:nvPr>
            <p:ph type="body" sz="quarter" idx="28"/>
          </p:nvPr>
        </p:nvSpPr>
        <p:spPr>
          <a:xfrm>
            <a:off x="473075" y="1884363"/>
            <a:ext cx="4035425" cy="2316162"/>
          </a:xfrm>
          <a:solidFill>
            <a:schemeClr val="bg1"/>
          </a:solidFill>
          <a:ln>
            <a:solidFill>
              <a:schemeClr val="accent2"/>
            </a:solidFill>
          </a:ln>
        </p:spPr>
        <p:txBody>
          <a:bodyPr lIns="126000" tIns="126000" rIns="126000" bIns="126000">
            <a:noAutofit/>
          </a:bodyPr>
          <a:lstStyle>
            <a:lvl1pPr>
              <a:buClr>
                <a:schemeClr val="accent2"/>
              </a:buCl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text 5">
            <a:extLst>
              <a:ext uri="{FF2B5EF4-FFF2-40B4-BE49-F238E27FC236}">
                <a16:creationId xmlns:a16="http://schemas.microsoft.com/office/drawing/2014/main" id="{67E32C65-4005-4027-AF10-BEA126394DB3}"/>
              </a:ext>
            </a:extLst>
          </p:cNvPr>
          <p:cNvSpPr>
            <a:spLocks noGrp="1"/>
          </p:cNvSpPr>
          <p:nvPr>
            <p:ph type="body" sz="quarter" idx="29"/>
          </p:nvPr>
        </p:nvSpPr>
        <p:spPr>
          <a:xfrm>
            <a:off x="4638675" y="1068388"/>
            <a:ext cx="4035425" cy="814387"/>
          </a:xfrm>
          <a:solidFill>
            <a:schemeClr val="accent2"/>
          </a:solidFill>
          <a:ln>
            <a:solidFill>
              <a:schemeClr val="accent2"/>
            </a:solidFill>
          </a:ln>
        </p:spPr>
        <p:txBody>
          <a:bodyPr lIns="126000" tIns="126000" rIns="126000" bIns="126000">
            <a:noAutofit/>
          </a:bodyPr>
          <a:lstStyle>
            <a:lvl1pPr marL="0" indent="0">
              <a:buClr>
                <a:schemeClr val="bg1"/>
              </a:buClr>
              <a:buNone/>
              <a:defRPr sz="1500" b="1">
                <a:solidFill>
                  <a:schemeClr val="bg1"/>
                </a:solidFill>
                <a:latin typeface="+mj-lt"/>
              </a:defRPr>
            </a:lvl1pPr>
            <a:lvl2pPr marL="144000" indent="0">
              <a:buNone/>
              <a:defRPr sz="1500" b="1">
                <a:solidFill>
                  <a:schemeClr val="bg1"/>
                </a:solidFill>
                <a:latin typeface="+mj-lt"/>
              </a:defRPr>
            </a:lvl2pPr>
            <a:lvl3pPr marL="288000" indent="0">
              <a:buNone/>
              <a:defRPr sz="1500" b="1">
                <a:solidFill>
                  <a:schemeClr val="bg1"/>
                </a:solidFill>
                <a:latin typeface="+mj-lt"/>
              </a:defRPr>
            </a:lvl3pPr>
            <a:lvl4pPr marL="432000" indent="0">
              <a:buNone/>
              <a:defRPr sz="1500" b="1">
                <a:solidFill>
                  <a:schemeClr val="bg1"/>
                </a:solidFill>
                <a:latin typeface="+mj-lt"/>
              </a:defRPr>
            </a:lvl4pPr>
            <a:lvl5pPr marL="576000" indent="0">
              <a:buNone/>
              <a:defRPr sz="1500" b="1">
                <a:solidFill>
                  <a:schemeClr val="bg1"/>
                </a:solidFill>
                <a:latin typeface="+mj-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Platshållare för text 5">
            <a:extLst>
              <a:ext uri="{FF2B5EF4-FFF2-40B4-BE49-F238E27FC236}">
                <a16:creationId xmlns:a16="http://schemas.microsoft.com/office/drawing/2014/main" id="{E9B6C344-4702-4B2E-A8A8-4986EC0F7CC8}"/>
              </a:ext>
            </a:extLst>
          </p:cNvPr>
          <p:cNvSpPr>
            <a:spLocks noGrp="1"/>
          </p:cNvSpPr>
          <p:nvPr>
            <p:ph type="body" sz="quarter" idx="30"/>
          </p:nvPr>
        </p:nvSpPr>
        <p:spPr>
          <a:xfrm>
            <a:off x="4641850" y="1884363"/>
            <a:ext cx="4035425" cy="2316162"/>
          </a:xfrm>
          <a:solidFill>
            <a:schemeClr val="bg1"/>
          </a:solidFill>
          <a:ln>
            <a:solidFill>
              <a:schemeClr val="accent2"/>
            </a:solidFill>
          </a:ln>
        </p:spPr>
        <p:txBody>
          <a:bodyPr lIns="126000" tIns="126000" rIns="126000" bIns="126000">
            <a:noAutofit/>
          </a:bodyPr>
          <a:lstStyle>
            <a:lvl1pPr>
              <a:buClr>
                <a:schemeClr val="accent2"/>
              </a:buCl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text 12">
            <a:extLst>
              <a:ext uri="{FF2B5EF4-FFF2-40B4-BE49-F238E27FC236}">
                <a16:creationId xmlns:a16="http://schemas.microsoft.com/office/drawing/2014/main" id="{19FE089C-15E5-41D7-B34F-A1B9BDC9998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22" name="Platshållare för sidfot 5">
            <a:extLst>
              <a:ext uri="{FF2B5EF4-FFF2-40B4-BE49-F238E27FC236}">
                <a16:creationId xmlns:a16="http://schemas.microsoft.com/office/drawing/2014/main" id="{FF1F5660-0E6E-4419-9D49-7C2B2736CD02}"/>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558784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4134089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065829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1473926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ection Blue 2">
    <p:spTree>
      <p:nvGrpSpPr>
        <p:cNvPr id="1" name=""/>
        <p:cNvGrpSpPr/>
        <p:nvPr/>
      </p:nvGrpSpPr>
      <p:grpSpPr>
        <a:xfrm>
          <a:off x="0" y="0"/>
          <a:ext cx="0" cy="0"/>
          <a:chOff x="0" y="0"/>
          <a:chExt cx="0" cy="0"/>
        </a:xfrm>
      </p:grpSpPr>
      <p:sp>
        <p:nvSpPr>
          <p:cNvPr id="20" name="Rektangel 19"/>
          <p:cNvSpPr/>
          <p:nvPr userDrawn="1"/>
        </p:nvSpPr>
        <p:spPr>
          <a:xfrm>
            <a:off x="0" y="0"/>
            <a:ext cx="9144000" cy="5143500"/>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398480"/>
            <a:ext cx="1411510" cy="510908"/>
          </a:xfrm>
          <a:prstGeom prst="rect">
            <a:avLst/>
          </a:prstGeom>
        </p:spPr>
      </p:pic>
      <p:sp>
        <p:nvSpPr>
          <p:cNvPr id="34" name="Rubrik 33"/>
          <p:cNvSpPr>
            <a:spLocks noGrp="1"/>
          </p:cNvSpPr>
          <p:nvPr>
            <p:ph type="title" hasCustomPrompt="1"/>
          </p:nvPr>
        </p:nvSpPr>
        <p:spPr>
          <a:xfrm>
            <a:off x="381000" y="231127"/>
            <a:ext cx="7401639" cy="2007664"/>
          </a:xfrm>
          <a:prstGeom prst="rect">
            <a:avLst/>
          </a:prstGeom>
        </p:spPr>
        <p:txBody>
          <a:bodyPr lIns="0" tIns="0" rIns="0" bIns="0" anchor="t" anchorCtr="0">
            <a:normAutofit/>
          </a:bodyPr>
          <a:lstStyle>
            <a:lvl1pPr algn="l">
              <a:defRPr sz="3600">
                <a:solidFill>
                  <a:schemeClr val="bg1"/>
                </a:solidFill>
                <a:latin typeface="Calibri"/>
                <a:cs typeface="Calibri"/>
              </a:defRPr>
            </a:lvl1pPr>
          </a:lstStyle>
          <a:p>
            <a:r>
              <a:rPr lang="en-GB"/>
              <a:t>Heading</a:t>
            </a:r>
            <a:endParaRPr lang="sv-SE"/>
          </a:p>
        </p:txBody>
      </p:sp>
      <p:sp>
        <p:nvSpPr>
          <p:cNvPr id="36" name="Platshållare för text 35"/>
          <p:cNvSpPr>
            <a:spLocks noGrp="1"/>
          </p:cNvSpPr>
          <p:nvPr>
            <p:ph type="body" sz="quarter" idx="13" hasCustomPrompt="1"/>
          </p:nvPr>
        </p:nvSpPr>
        <p:spPr>
          <a:xfrm>
            <a:off x="381000" y="2502477"/>
            <a:ext cx="4203700" cy="1206396"/>
          </a:xfrm>
          <a:prstGeom prst="rect">
            <a:avLst/>
          </a:prstGeom>
        </p:spPr>
        <p:txBody>
          <a:bodyPr lIns="0" tIns="0" rIns="0" bIns="0">
            <a:noAutofit/>
          </a:bodyPr>
          <a:lstStyle>
            <a:lvl1pPr marL="0" indent="0">
              <a:buNone/>
              <a:defRPr sz="2000">
                <a:solidFill>
                  <a:srgbClr val="FFFFFF"/>
                </a:solidFill>
              </a:defRPr>
            </a:lvl1pPr>
            <a:lvl2pPr marL="0" indent="0">
              <a:buNone/>
              <a:defRPr sz="2000">
                <a:solidFill>
                  <a:srgbClr val="FFFFFF"/>
                </a:solidFill>
              </a:defRPr>
            </a:lvl2pPr>
            <a:lvl3pPr marL="0" indent="0">
              <a:buNone/>
              <a:defRPr sz="2000">
                <a:solidFill>
                  <a:srgbClr val="FFFFFF"/>
                </a:solidFill>
              </a:defRPr>
            </a:lvl3pPr>
            <a:lvl4pPr marL="0" indent="0">
              <a:buNone/>
              <a:defRPr sz="2000">
                <a:solidFill>
                  <a:srgbClr val="FFFFFF"/>
                </a:solidFill>
              </a:defRPr>
            </a:lvl4pPr>
            <a:lvl5pPr marL="0" indent="0">
              <a:buNone/>
              <a:defRPr sz="2000">
                <a:solidFill>
                  <a:srgbClr val="FFFFFF"/>
                </a:solidFill>
              </a:defRPr>
            </a:lvl5pPr>
          </a:lstStyle>
          <a:p>
            <a:pPr lvl="0"/>
            <a:r>
              <a:rPr lang="en-GB" noProof="0"/>
              <a:t>Text</a:t>
            </a:r>
          </a:p>
        </p:txBody>
      </p:sp>
      <p:sp>
        <p:nvSpPr>
          <p:cNvPr id="11" name="Platshållare för sidfot 4">
            <a:extLst>
              <a:ext uri="{FF2B5EF4-FFF2-40B4-BE49-F238E27FC236}">
                <a16:creationId xmlns:a16="http://schemas.microsoft.com/office/drawing/2014/main" id="{B80CC5C2-2067-4647-A2BD-4FFED6C2EE23}"/>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12" name="Platshållare för datum 3">
            <a:extLst>
              <a:ext uri="{FF2B5EF4-FFF2-40B4-BE49-F238E27FC236}">
                <a16:creationId xmlns:a16="http://schemas.microsoft.com/office/drawing/2014/main" id="{921E4FCD-2666-4BD6-941F-B9F219B68BC4}"/>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13" name="Platshållare för bildnummer 5">
            <a:extLst>
              <a:ext uri="{FF2B5EF4-FFF2-40B4-BE49-F238E27FC236}">
                <a16:creationId xmlns:a16="http://schemas.microsoft.com/office/drawing/2014/main" id="{0827E5E1-B480-4F4E-B58B-A9D3CA4B0D73}"/>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046637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511380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75562D-8BE4-4E07-BD9B-7CEBE40A1A7F}"/>
              </a:ext>
            </a:extLst>
          </p:cNvPr>
          <p:cNvSpPr>
            <a:spLocks noGrp="1"/>
          </p:cNvSpPr>
          <p:nvPr>
            <p:ph type="ctrTitle" hasCustomPrompt="1"/>
          </p:nvPr>
        </p:nvSpPr>
        <p:spPr>
          <a:xfrm>
            <a:off x="1857375" y="255589"/>
            <a:ext cx="5427661" cy="1501775"/>
          </a:xfrm>
        </p:spPr>
        <p:txBody>
          <a:bodyPr lIns="0" tIns="0" rIns="0" bIns="0" anchor="b" anchorCtr="0"/>
          <a:lstStyle>
            <a:lvl1pPr algn="l">
              <a:defRPr sz="4500">
                <a:solidFill>
                  <a:schemeClr val="tx1"/>
                </a:solidFill>
              </a:defRPr>
            </a:lvl1pPr>
          </a:lstStyle>
          <a:p>
            <a:r>
              <a:rPr lang="sv-SE"/>
              <a:t>Tack!</a:t>
            </a:r>
          </a:p>
        </p:txBody>
      </p:sp>
      <p:sp>
        <p:nvSpPr>
          <p:cNvPr id="3" name="Underrubrik 2">
            <a:extLst>
              <a:ext uri="{FF2B5EF4-FFF2-40B4-BE49-F238E27FC236}">
                <a16:creationId xmlns:a16="http://schemas.microsoft.com/office/drawing/2014/main" id="{2DB9F56F-2AD1-42EA-A8BF-E10C61A55E2D}"/>
              </a:ext>
            </a:extLst>
          </p:cNvPr>
          <p:cNvSpPr>
            <a:spLocks noGrp="1"/>
          </p:cNvSpPr>
          <p:nvPr>
            <p:ph type="subTitle" idx="1" hasCustomPrompt="1"/>
          </p:nvPr>
        </p:nvSpPr>
        <p:spPr>
          <a:xfrm>
            <a:off x="1857375" y="1884363"/>
            <a:ext cx="5427661" cy="1501775"/>
          </a:xfrm>
        </p:spPr>
        <p:txBody>
          <a:bodyPr lIns="0" tIns="0" rIns="0" bIns="0" anchor="t" anchorCtr="0">
            <a:normAutofit/>
          </a:bodyPr>
          <a:lstStyle>
            <a:lvl1pPr marL="0" indent="0" algn="l">
              <a:buNone/>
              <a:defRPr sz="1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Förnamn Efternamn</a:t>
            </a:r>
            <a:br>
              <a:rPr lang="sv-SE"/>
            </a:br>
            <a:r>
              <a:rPr lang="sv-SE"/>
              <a:t>Titel, </a:t>
            </a:r>
            <a:br>
              <a:rPr lang="sv-SE"/>
            </a:br>
            <a:r>
              <a:rPr lang="sv-SE"/>
              <a:t>Bankinfrastruktur i Sverige</a:t>
            </a:r>
          </a:p>
        </p:txBody>
      </p:sp>
      <p:sp>
        <p:nvSpPr>
          <p:cNvPr id="14" name="Platshållare för text 12">
            <a:extLst>
              <a:ext uri="{FF2B5EF4-FFF2-40B4-BE49-F238E27FC236}">
                <a16:creationId xmlns:a16="http://schemas.microsoft.com/office/drawing/2014/main" id="{E4229744-34B8-4183-BE14-240D567AA6C0}"/>
              </a:ext>
            </a:extLst>
          </p:cNvPr>
          <p:cNvSpPr>
            <a:spLocks noGrp="1"/>
          </p:cNvSpPr>
          <p:nvPr>
            <p:ph type="body" sz="quarter" idx="18"/>
          </p:nvPr>
        </p:nvSpPr>
        <p:spPr>
          <a:xfrm>
            <a:off x="2552701" y="4327525"/>
            <a:ext cx="5426074" cy="561975"/>
          </a:xfrm>
        </p:spPr>
        <p:txBody>
          <a:bodyPr anchor="t" anchorCtr="0">
            <a:noAutofit/>
          </a:bodyPr>
          <a:lstStyle>
            <a:lvl1pPr marL="0" indent="0" algn="ctr">
              <a:buNone/>
              <a:defRPr sz="800"/>
            </a:lvl1pPr>
            <a:lvl2pPr marL="144000" indent="0" algn="r">
              <a:buNone/>
              <a:defRPr sz="800"/>
            </a:lvl2pPr>
            <a:lvl3pPr marL="288000" indent="0" algn="r">
              <a:buNone/>
              <a:defRPr sz="800"/>
            </a:lvl3pPr>
            <a:lvl4pPr marL="432000" indent="0" algn="r">
              <a:buNone/>
              <a:defRPr sz="800"/>
            </a:lvl4pPr>
            <a:lvl5pPr marL="576000" indent="0" algn="r">
              <a:buNone/>
              <a:defRPr sz="800"/>
            </a:lvl5pPr>
          </a:lstStyle>
          <a:p>
            <a:pPr lvl="0"/>
            <a:r>
              <a:rPr lang="sv-SE"/>
              <a:t>Klicka här för att ändra format på bakgrundstexten</a:t>
            </a:r>
          </a:p>
        </p:txBody>
      </p:sp>
      <p:sp>
        <p:nvSpPr>
          <p:cNvPr id="15" name="Platshållare för sidfot 5">
            <a:extLst>
              <a:ext uri="{FF2B5EF4-FFF2-40B4-BE49-F238E27FC236}">
                <a16:creationId xmlns:a16="http://schemas.microsoft.com/office/drawing/2014/main" id="{6324595A-7848-4DF9-BE94-08B34D00098B}"/>
              </a:ext>
            </a:extLst>
          </p:cNvPr>
          <p:cNvSpPr>
            <a:spLocks noGrp="1"/>
          </p:cNvSpPr>
          <p:nvPr>
            <p:ph type="ftr" sz="quarter" idx="20"/>
          </p:nvPr>
        </p:nvSpPr>
        <p:spPr>
          <a:xfrm>
            <a:off x="2552700" y="4615656"/>
            <a:ext cx="5426075" cy="273844"/>
          </a:xfrm>
        </p:spPr>
        <p:txBody>
          <a:bodyPr/>
          <a:lstStyle>
            <a:lvl1pPr algn="ctr">
              <a:defRPr/>
            </a:lvl1pPr>
          </a:lstStyle>
          <a:p>
            <a:pPr algn="r"/>
            <a:r>
              <a:rPr lang="en-US"/>
              <a:t>Stakeholder Forum Agenda - Classification: External</a:t>
            </a:r>
            <a:endParaRPr lang="sv-SE"/>
          </a:p>
        </p:txBody>
      </p:sp>
    </p:spTree>
    <p:extLst>
      <p:ext uri="{BB962C8B-B14F-4D97-AF65-F5344CB8AC3E}">
        <p14:creationId xmlns:p14="http://schemas.microsoft.com/office/powerpoint/2010/main" val="2842515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8" name="Pladsholder til billede 1"/>
          <p:cNvSpPr>
            <a:spLocks noGrp="1"/>
          </p:cNvSpPr>
          <p:nvPr>
            <p:ph type="pic" sz="quarter" idx="13" hasCustomPrompt="1"/>
          </p:nvPr>
        </p:nvSpPr>
        <p:spPr>
          <a:xfrm>
            <a:off x="2" y="1684802"/>
            <a:ext cx="9144000" cy="2816954"/>
          </a:xfrm>
        </p:spPr>
        <p:txBody>
          <a:bodyPr tIns="432000" rIns="0" anchor="ctr" anchorCtr="0"/>
          <a:lstStyle>
            <a:lvl1pPr algn="ctr">
              <a:defRPr sz="1050">
                <a:solidFill>
                  <a:schemeClr val="accent2"/>
                </a:solidFill>
              </a:defRPr>
            </a:lvl1pPr>
          </a:lstStyle>
          <a:p>
            <a:r>
              <a:rPr lang="da-DK"/>
              <a:t>Klik på ikon for at indsætte billede</a:t>
            </a:r>
          </a:p>
        </p:txBody>
      </p:sp>
      <p:sp>
        <p:nvSpPr>
          <p:cNvPr id="10" name="Titel 1"/>
          <p:cNvSpPr>
            <a:spLocks noGrp="1"/>
          </p:cNvSpPr>
          <p:nvPr>
            <p:ph type="title" hasCustomPrompt="1"/>
          </p:nvPr>
        </p:nvSpPr>
        <p:spPr>
          <a:xfrm>
            <a:off x="318641" y="1015200"/>
            <a:ext cx="8506107" cy="672300"/>
          </a:xfrm>
        </p:spPr>
        <p:txBody>
          <a:bodyPr rIns="2160000" anchor="t" anchorCtr="0"/>
          <a:lstStyle>
            <a:lvl1pPr>
              <a:defRPr cap="all" baseline="0"/>
            </a:lvl1pPr>
          </a:lstStyle>
          <a:p>
            <a:r>
              <a:rPr lang="da-DK"/>
              <a:t>Klik for at indsætte overskrift i en eller to linjer</a:t>
            </a:r>
          </a:p>
        </p:txBody>
      </p:sp>
      <p:sp>
        <p:nvSpPr>
          <p:cNvPr id="17" name="Pladsholder til tekst 2"/>
          <p:cNvSpPr>
            <a:spLocks noGrp="1"/>
          </p:cNvSpPr>
          <p:nvPr>
            <p:ph type="body" sz="quarter" idx="14" hasCustomPrompt="1"/>
          </p:nvPr>
        </p:nvSpPr>
        <p:spPr>
          <a:xfrm>
            <a:off x="2" y="1684800"/>
            <a:ext cx="9144000" cy="243000"/>
          </a:xfrm>
          <a:blipFill>
            <a:blip r:embed="rId2"/>
            <a:stretch>
              <a:fillRect/>
            </a:stretch>
          </a:blipFill>
        </p:spPr>
        <p:txBody>
          <a:bodyPr lIns="446400" tIns="0" rIns="1080000" anchor="ctr" anchorCtr="0"/>
          <a:lstStyle>
            <a:lvl1pPr>
              <a:defRPr lang="da-DK" sz="900" b="1" baseline="0" dirty="0" smtClean="0">
                <a:solidFill>
                  <a:schemeClr val="bg1"/>
                </a:solidFill>
                <a:latin typeface="Nationalbank" panose="020B0503040000020004" pitchFamily="2" charset="0"/>
                <a:ea typeface="+mn-ea"/>
                <a:cs typeface="+mn-cs"/>
              </a:defRPr>
            </a:lvl1pPr>
          </a:lstStyle>
          <a:p>
            <a:pPr lvl="0"/>
            <a:r>
              <a:rPr lang="da-DK"/>
              <a:t>Klik for at indsætte overskrift i en linje</a:t>
            </a:r>
          </a:p>
        </p:txBody>
      </p:sp>
      <p:sp>
        <p:nvSpPr>
          <p:cNvPr id="14" name="Text Box 8"/>
          <p:cNvSpPr txBox="1">
            <a:spLocks noChangeArrowheads="1"/>
          </p:cNvSpPr>
          <p:nvPr userDrawn="1"/>
        </p:nvSpPr>
        <p:spPr bwMode="auto">
          <a:xfrm>
            <a:off x="318641" y="213122"/>
            <a:ext cx="8506107"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a:lnSpc>
                <a:spcPts val="2250"/>
              </a:lnSpc>
            </a:pPr>
            <a:r>
              <a:rPr lang="da-DK" sz="2250">
                <a:latin typeface="Nationalbank" panose="020B0503040000020004" pitchFamily="2" charset="0"/>
              </a:rPr>
              <a:t>DANMARKS</a:t>
            </a:r>
            <a:br>
              <a:rPr lang="da-DK" sz="2250">
                <a:latin typeface="Nationalbank" panose="020B0503040000020004" pitchFamily="2" charset="0"/>
              </a:rPr>
            </a:br>
            <a:r>
              <a:rPr lang="da-DK" sz="2250">
                <a:latin typeface="Nationalbank" panose="020B0503040000020004" pitchFamily="2" charset="0"/>
              </a:rPr>
              <a:t>NATIONALBANK</a:t>
            </a:r>
          </a:p>
        </p:txBody>
      </p:sp>
      <p:sp>
        <p:nvSpPr>
          <p:cNvPr id="22" name="Pladsholder til dato 2" hidden="1"/>
          <p:cNvSpPr>
            <a:spLocks noGrp="1"/>
          </p:cNvSpPr>
          <p:nvPr>
            <p:ph type="dt" sz="half" idx="10"/>
          </p:nvPr>
        </p:nvSpPr>
        <p:spPr>
          <a:xfrm>
            <a:off x="6706802" y="5887746"/>
            <a:ext cx="2012400" cy="118800"/>
          </a:xfrm>
        </p:spPr>
        <p:txBody>
          <a:bodyPr/>
          <a:lstStyle>
            <a:lvl1pPr>
              <a:defRPr sz="100">
                <a:solidFill>
                  <a:schemeClr val="bg1">
                    <a:lumMod val="75000"/>
                  </a:schemeClr>
                </a:solidFill>
              </a:defRPr>
            </a:lvl1pPr>
          </a:lstStyle>
          <a:p>
            <a:r>
              <a:rPr lang="sv-SE"/>
              <a:t>26/03/2026</a:t>
            </a:r>
            <a:endParaRPr lang="da-DK"/>
          </a:p>
        </p:txBody>
      </p:sp>
      <p:sp>
        <p:nvSpPr>
          <p:cNvPr id="23" name="Pladsholder til sidefod 3" hidden="1"/>
          <p:cNvSpPr>
            <a:spLocks noGrp="1"/>
          </p:cNvSpPr>
          <p:nvPr>
            <p:ph type="ftr" sz="quarter" idx="11"/>
          </p:nvPr>
        </p:nvSpPr>
        <p:spPr>
          <a:xfrm>
            <a:off x="7626327" y="5575548"/>
            <a:ext cx="1095400" cy="236562"/>
          </a:xfrm>
        </p:spPr>
        <p:txBody>
          <a:bodyPr/>
          <a:lstStyle/>
          <a:p>
            <a:r>
              <a:rPr lang="en-US"/>
              <a:t>Stakeholder Forum Agenda - Classification: External</a:t>
            </a:r>
            <a:endParaRPr lang="da-DK"/>
          </a:p>
        </p:txBody>
      </p:sp>
      <p:sp>
        <p:nvSpPr>
          <p:cNvPr id="24" name="Pladsholder til diasnummer 4" hidden="1"/>
          <p:cNvSpPr>
            <a:spLocks noGrp="1"/>
          </p:cNvSpPr>
          <p:nvPr>
            <p:ph type="sldNum" sz="quarter" idx="12"/>
          </p:nvPr>
        </p:nvSpPr>
        <p:spPr>
          <a:xfrm>
            <a:off x="6706802" y="6001146"/>
            <a:ext cx="2012400" cy="135000"/>
          </a:xfrm>
        </p:spPr>
        <p:txBody>
          <a:bodyPr/>
          <a:lstStyle>
            <a:lvl1pPr>
              <a:defRPr sz="100">
                <a:solidFill>
                  <a:schemeClr val="bg1">
                    <a:lumMod val="75000"/>
                  </a:schemeClr>
                </a:solidFill>
              </a:defRPr>
            </a:lvl1pPr>
          </a:lstStyle>
          <a:p>
            <a:fld id="{667EC89C-17A0-4E64-A6D2-B825673CEEDF}" type="slidenum">
              <a:rPr lang="da-DK" smtClean="0"/>
              <a:pPr/>
              <a:t>‹#›</a:t>
            </a:fld>
            <a:endParaRPr lang="da-DK"/>
          </a:p>
        </p:txBody>
      </p:sp>
      <p:sp>
        <p:nvSpPr>
          <p:cNvPr id="2" name="Tekstboks 1"/>
          <p:cNvSpPr txBox="1"/>
          <p:nvPr userDrawn="1"/>
        </p:nvSpPr>
        <p:spPr>
          <a:xfrm>
            <a:off x="9252521" y="0"/>
            <a:ext cx="1530978" cy="1026114"/>
          </a:xfrm>
          <a:prstGeom prst="rect">
            <a:avLst/>
          </a:prstGeom>
          <a:noFill/>
        </p:spPr>
        <p:txBody>
          <a:bodyPr wrap="square" lIns="0" tIns="0" rIns="0" bIns="0" rtlCol="0">
            <a:noAutofit/>
          </a:bodyPr>
          <a:lstStyle/>
          <a:p>
            <a:pPr algn="l"/>
            <a:r>
              <a:rPr lang="da-DK" sz="675" b="1">
                <a:solidFill>
                  <a:schemeClr val="bg1">
                    <a:lumMod val="50000"/>
                  </a:schemeClr>
                </a:solidFill>
              </a:rPr>
              <a:t>Gitter- og hjælpelinjer</a:t>
            </a:r>
          </a:p>
          <a:p>
            <a:pPr algn="l"/>
            <a:r>
              <a:rPr lang="da-DK" sz="675">
                <a:solidFill>
                  <a:schemeClr val="bg1">
                    <a:lumMod val="50000"/>
                  </a:schemeClr>
                </a:solidFill>
              </a:rPr>
              <a:t>For at se gitter- og hjælpelinjer</a:t>
            </a:r>
          </a:p>
          <a:p>
            <a:pPr algn="l"/>
            <a:r>
              <a:rPr lang="da-DK" sz="675" b="1">
                <a:solidFill>
                  <a:schemeClr val="bg1">
                    <a:lumMod val="50000"/>
                  </a:schemeClr>
                </a:solidFill>
              </a:rPr>
              <a:t>1. </a:t>
            </a:r>
            <a:r>
              <a:rPr lang="da-DK" sz="675">
                <a:solidFill>
                  <a:schemeClr val="bg1">
                    <a:lumMod val="50000"/>
                  </a:schemeClr>
                </a:solidFill>
              </a:rPr>
              <a:t>Klik på </a:t>
            </a:r>
            <a:r>
              <a:rPr lang="da-DK" sz="675" b="1">
                <a:solidFill>
                  <a:schemeClr val="bg1">
                    <a:lumMod val="50000"/>
                  </a:schemeClr>
                </a:solidFill>
              </a:rPr>
              <a:t>Vis</a:t>
            </a:r>
          </a:p>
          <a:p>
            <a:pPr algn="l"/>
            <a:r>
              <a:rPr lang="da-DK" sz="675" b="1">
                <a:solidFill>
                  <a:schemeClr val="bg1">
                    <a:lumMod val="50000"/>
                  </a:schemeClr>
                </a:solidFill>
              </a:rPr>
              <a:t>2. </a:t>
            </a:r>
            <a:r>
              <a:rPr lang="da-DK" sz="675">
                <a:solidFill>
                  <a:schemeClr val="bg1">
                    <a:lumMod val="50000"/>
                  </a:schemeClr>
                </a:solidFill>
              </a:rPr>
              <a:t>Vælg </a:t>
            </a:r>
            <a:r>
              <a:rPr lang="da-DK" sz="675" b="1">
                <a:solidFill>
                  <a:schemeClr val="bg1">
                    <a:lumMod val="50000"/>
                  </a:schemeClr>
                </a:solidFill>
              </a:rPr>
              <a:t>Gitterlinjer </a:t>
            </a:r>
            <a:r>
              <a:rPr lang="da-DK" sz="675">
                <a:solidFill>
                  <a:schemeClr val="bg1">
                    <a:lumMod val="50000"/>
                  </a:schemeClr>
                </a:solidFill>
              </a:rPr>
              <a:t>og/eller </a:t>
            </a:r>
            <a:r>
              <a:rPr lang="da-DK" sz="675" b="1">
                <a:solidFill>
                  <a:schemeClr val="bg1">
                    <a:lumMod val="50000"/>
                  </a:schemeClr>
                </a:solidFill>
              </a:rPr>
              <a:t>Hjælpelinjer</a:t>
            </a:r>
          </a:p>
          <a:p>
            <a:pPr algn="l"/>
            <a:endParaRPr lang="da-DK" sz="675">
              <a:solidFill>
                <a:schemeClr val="bg1">
                  <a:lumMod val="50000"/>
                </a:schemeClr>
              </a:solidFill>
            </a:endParaRPr>
          </a:p>
          <a:p>
            <a:pPr algn="l"/>
            <a:r>
              <a:rPr lang="da-DK" sz="675" b="1">
                <a:solidFill>
                  <a:schemeClr val="bg1">
                    <a:lumMod val="50000"/>
                  </a:schemeClr>
                </a:solidFill>
              </a:rPr>
              <a:t>Tip</a:t>
            </a:r>
            <a:r>
              <a:rPr lang="da-DK" sz="675">
                <a:solidFill>
                  <a:schemeClr val="bg1">
                    <a:lumMod val="50000"/>
                  </a:schemeClr>
                </a:solidFill>
              </a:rPr>
              <a:t>: Alt + F9 for hurtig visning af hjælpelinjer</a:t>
            </a:r>
          </a:p>
          <a:p>
            <a:pPr algn="l"/>
            <a:endParaRPr lang="da-DK" sz="675" err="1">
              <a:solidFill>
                <a:schemeClr val="bg1">
                  <a:lumMod val="50000"/>
                </a:schemeClr>
              </a:solidFill>
            </a:endParaRPr>
          </a:p>
        </p:txBody>
      </p:sp>
      <p:sp>
        <p:nvSpPr>
          <p:cNvPr id="16" name="Tekstboks 15"/>
          <p:cNvSpPr txBox="1"/>
          <p:nvPr userDrawn="1"/>
        </p:nvSpPr>
        <p:spPr>
          <a:xfrm>
            <a:off x="9252521" y="1927800"/>
            <a:ext cx="1836000" cy="373920"/>
          </a:xfrm>
          <a:prstGeom prst="rect">
            <a:avLst/>
          </a:prstGeom>
          <a:noFill/>
        </p:spPr>
        <p:txBody>
          <a:bodyPr wrap="square" lIns="0" tIns="0" rIns="0" bIns="0" rtlCol="0">
            <a:noAutofit/>
          </a:bodyPr>
          <a:lstStyle/>
          <a:p>
            <a:pPr algn="l"/>
            <a:r>
              <a:rPr lang="da-DK" sz="675" b="1" i="0" u="none" strike="noStrike" kern="1200" baseline="0" noProof="1">
                <a:solidFill>
                  <a:schemeClr val="bg1">
                    <a:lumMod val="50000"/>
                  </a:schemeClr>
                </a:solidFill>
                <a:latin typeface="+mn-lt"/>
                <a:ea typeface="+mn-ea"/>
                <a:cs typeface="+mn-cs"/>
              </a:rPr>
              <a:t>Forsider:</a:t>
            </a:r>
          </a:p>
          <a:p>
            <a:pPr algn="l"/>
            <a:r>
              <a:rPr lang="da-DK" sz="675" b="0" i="0" u="none" strike="noStrike" kern="1200" baseline="0" noProof="1">
                <a:solidFill>
                  <a:schemeClr val="bg1">
                    <a:lumMod val="50000"/>
                  </a:schemeClr>
                </a:solidFill>
                <a:latin typeface="+mn-lt"/>
                <a:ea typeface="+mn-ea"/>
                <a:cs typeface="+mn-cs"/>
              </a:rPr>
              <a:t>Husk at der er mulighed for at</a:t>
            </a:r>
          </a:p>
          <a:p>
            <a:pPr algn="l"/>
            <a:r>
              <a:rPr lang="da-DK" sz="675" b="0" i="0" u="none" strike="noStrike" kern="1200" baseline="0" noProof="1">
                <a:solidFill>
                  <a:schemeClr val="bg1">
                    <a:lumMod val="50000"/>
                  </a:schemeClr>
                </a:solidFill>
                <a:latin typeface="+mn-lt"/>
                <a:ea typeface="+mn-ea"/>
                <a:cs typeface="+mn-cs"/>
              </a:rPr>
              <a:t>vælge mellem 6 forsideslides</a:t>
            </a:r>
            <a:endParaRPr lang="da-DK" sz="675" noProof="1">
              <a:solidFill>
                <a:schemeClr val="bg1">
                  <a:lumMod val="50000"/>
                </a:schemeClr>
              </a:solidFill>
              <a:latin typeface="+mn-lt"/>
            </a:endParaRPr>
          </a:p>
        </p:txBody>
      </p:sp>
      <p:grpSp>
        <p:nvGrpSpPr>
          <p:cNvPr id="4" name="Gruppe 3"/>
          <p:cNvGrpSpPr/>
          <p:nvPr userDrawn="1"/>
        </p:nvGrpSpPr>
        <p:grpSpPr>
          <a:xfrm>
            <a:off x="9252520" y="2867909"/>
            <a:ext cx="1666644" cy="2275592"/>
            <a:chOff x="12335087" y="3823878"/>
            <a:chExt cx="2221903" cy="3034122"/>
          </a:xfrm>
        </p:grpSpPr>
        <p:sp>
          <p:nvSpPr>
            <p:cNvPr id="19" name="Tekstboks 18"/>
            <p:cNvSpPr txBox="1"/>
            <p:nvPr userDrawn="1"/>
          </p:nvSpPr>
          <p:spPr>
            <a:xfrm>
              <a:off x="12335087" y="3823878"/>
              <a:ext cx="2221903" cy="1440160"/>
            </a:xfrm>
            <a:prstGeom prst="rect">
              <a:avLst/>
            </a:prstGeom>
            <a:noFill/>
          </p:spPr>
          <p:txBody>
            <a:bodyPr wrap="square" lIns="0" tIns="0" rIns="0" bIns="0" rtlCol="0" anchor="b" anchorCtr="0">
              <a:noAutofit/>
            </a:bodyPr>
            <a:lstStyle/>
            <a:p>
              <a:pPr algn="l"/>
              <a:r>
                <a:rPr lang="da-DK" sz="675" b="1" i="0" u="none" strike="noStrike" kern="1200" baseline="0" noProof="1">
                  <a:solidFill>
                    <a:schemeClr val="bg1">
                      <a:lumMod val="50000"/>
                    </a:schemeClr>
                  </a:solidFill>
                  <a:latin typeface="+mn-lt"/>
                  <a:ea typeface="+mn-ea"/>
                  <a:cs typeface="+mn-cs"/>
                </a:rPr>
                <a:t>Valgfrit:</a:t>
              </a:r>
              <a:br>
                <a:rPr lang="da-DK" sz="675" b="1" i="0" u="none" strike="noStrike" kern="1200" baseline="0" noProof="1">
                  <a:solidFill>
                    <a:schemeClr val="bg1">
                      <a:lumMod val="50000"/>
                    </a:schemeClr>
                  </a:solidFill>
                  <a:latin typeface="+mn-lt"/>
                  <a:ea typeface="+mn-ea"/>
                  <a:cs typeface="+mn-cs"/>
                </a:rPr>
              </a:br>
              <a:r>
                <a:rPr lang="da-DK" sz="675" b="1" i="0" u="none" strike="noStrike" kern="1200" baseline="0" noProof="1">
                  <a:solidFill>
                    <a:schemeClr val="bg1">
                      <a:lumMod val="50000"/>
                    </a:schemeClr>
                  </a:solidFill>
                  <a:latin typeface="+mn-lt"/>
                  <a:ea typeface="+mn-ea"/>
                  <a:cs typeface="+mn-cs"/>
                </a:rPr>
                <a:t>Indsætte Sidehoved og sidefod</a:t>
              </a:r>
            </a:p>
            <a:p>
              <a:pPr algn="l"/>
              <a:r>
                <a:rPr lang="da-DK" sz="675" b="1" i="0" u="none" strike="noStrike" kern="1200" baseline="0" noProof="1">
                  <a:solidFill>
                    <a:schemeClr val="bg1">
                      <a:lumMod val="50000"/>
                    </a:schemeClr>
                  </a:solidFill>
                  <a:latin typeface="+mn-lt"/>
                  <a:ea typeface="+mn-ea"/>
                  <a:cs typeface="+mn-cs"/>
                </a:rPr>
                <a:t>1. </a:t>
              </a:r>
              <a:r>
                <a:rPr lang="da-DK" sz="675" b="0" i="0" u="none" strike="noStrike" kern="1200" baseline="0" noProof="1">
                  <a:solidFill>
                    <a:schemeClr val="bg1">
                      <a:lumMod val="50000"/>
                    </a:schemeClr>
                  </a:solidFill>
                  <a:latin typeface="+mn-lt"/>
                  <a:ea typeface="+mn-ea"/>
                  <a:cs typeface="+mn-cs"/>
                </a:rPr>
                <a:t>Vælg</a:t>
              </a:r>
              <a:r>
                <a:rPr lang="da-DK" sz="675" b="1" i="0" u="none" strike="noStrike" kern="1200" baseline="0" noProof="1">
                  <a:solidFill>
                    <a:schemeClr val="bg1">
                      <a:lumMod val="50000"/>
                    </a:schemeClr>
                  </a:solidFill>
                  <a:latin typeface="+mn-lt"/>
                  <a:ea typeface="+mn-ea"/>
                  <a:cs typeface="+mn-cs"/>
                </a:rPr>
                <a:t> Indsæt </a:t>
              </a:r>
              <a:r>
                <a:rPr lang="da-DK" sz="675" b="0" i="0" u="none" strike="noStrike" kern="1200" baseline="0" noProof="1">
                  <a:solidFill>
                    <a:schemeClr val="bg1">
                      <a:lumMod val="50000"/>
                    </a:schemeClr>
                  </a:solidFill>
                  <a:latin typeface="+mn-lt"/>
                  <a:ea typeface="+mn-ea"/>
                  <a:cs typeface="+mn-cs"/>
                </a:rPr>
                <a:t>i topmenuen </a:t>
              </a:r>
            </a:p>
            <a:p>
              <a:pPr algn="l"/>
              <a:r>
                <a:rPr lang="da-DK" sz="675" b="1" i="0" u="none" strike="noStrike" kern="1200" baseline="0" noProof="1">
                  <a:solidFill>
                    <a:schemeClr val="bg1">
                      <a:lumMod val="50000"/>
                    </a:schemeClr>
                  </a:solidFill>
                  <a:latin typeface="+mn-lt"/>
                  <a:ea typeface="+mn-ea"/>
                  <a:cs typeface="+mn-cs"/>
                </a:rPr>
                <a:t>2. </a:t>
              </a:r>
              <a:r>
                <a:rPr lang="da-DK" sz="675" b="0" i="0" u="none" strike="noStrike" kern="1200" baseline="0" noProof="1">
                  <a:solidFill>
                    <a:schemeClr val="bg1">
                      <a:lumMod val="50000"/>
                    </a:schemeClr>
                  </a:solidFill>
                  <a:latin typeface="+mn-lt"/>
                  <a:ea typeface="+mn-ea"/>
                  <a:cs typeface="+mn-cs"/>
                </a:rPr>
                <a:t>Vælg</a:t>
              </a:r>
              <a:r>
                <a:rPr lang="da-DK" sz="675" b="1" i="0" u="none" strike="noStrike" kern="1200" baseline="0" noProof="1">
                  <a:solidFill>
                    <a:schemeClr val="bg1">
                      <a:lumMod val="50000"/>
                    </a:schemeClr>
                  </a:solidFill>
                  <a:latin typeface="+mn-lt"/>
                  <a:ea typeface="+mn-ea"/>
                  <a:cs typeface="+mn-cs"/>
                </a:rPr>
                <a:t> Sidehoved og Sidefod</a:t>
              </a:r>
            </a:p>
            <a:p>
              <a:pPr algn="l"/>
              <a:r>
                <a:rPr lang="da-DK" sz="675" b="1" i="0" u="none" strike="noStrike" kern="1200" baseline="0" noProof="1">
                  <a:solidFill>
                    <a:schemeClr val="bg1">
                      <a:lumMod val="50000"/>
                    </a:schemeClr>
                  </a:solidFill>
                  <a:latin typeface="+mn-lt"/>
                  <a:ea typeface="+mn-ea"/>
                  <a:cs typeface="+mn-cs"/>
                </a:rPr>
                <a:t>3. </a:t>
              </a:r>
              <a:r>
                <a:rPr lang="da-DK" sz="675" b="0" i="0" u="none" strike="noStrike" kern="1200" baseline="0" noProof="1">
                  <a:solidFill>
                    <a:schemeClr val="bg1">
                      <a:lumMod val="50000"/>
                    </a:schemeClr>
                  </a:solidFill>
                  <a:latin typeface="+mn-lt"/>
                  <a:ea typeface="+mn-ea"/>
                  <a:cs typeface="+mn-cs"/>
                </a:rPr>
                <a:t>Tjek om der er sat hak i </a:t>
              </a:r>
              <a:r>
                <a:rPr lang="da-DK" sz="675" b="1" i="0" u="none" strike="noStrike" kern="1200" baseline="0" noProof="1">
                  <a:solidFill>
                    <a:schemeClr val="bg1">
                      <a:lumMod val="50000"/>
                    </a:schemeClr>
                  </a:solidFill>
                  <a:latin typeface="+mn-lt"/>
                  <a:ea typeface="+mn-ea"/>
                  <a:cs typeface="+mn-cs"/>
                </a:rPr>
                <a:t>Dato og klokkeslæt - Opdater automatisk </a:t>
              </a:r>
              <a:r>
                <a:rPr lang="da-DK" sz="675" b="0" i="0" u="none" strike="noStrike" kern="1200" baseline="0" noProof="1">
                  <a:solidFill>
                    <a:schemeClr val="bg1">
                      <a:lumMod val="50000"/>
                    </a:schemeClr>
                  </a:solidFill>
                  <a:latin typeface="+mn-lt"/>
                  <a:ea typeface="+mn-ea"/>
                  <a:cs typeface="+mn-cs"/>
                </a:rPr>
                <a:t>og i  </a:t>
              </a:r>
              <a:r>
                <a:rPr lang="da-DK" sz="675" b="1" i="0" u="none" strike="noStrike" kern="1200" baseline="0" noProof="1">
                  <a:solidFill>
                    <a:schemeClr val="bg1">
                      <a:lumMod val="50000"/>
                    </a:schemeClr>
                  </a:solidFill>
                  <a:latin typeface="+mn-lt"/>
                  <a:ea typeface="+mn-ea"/>
                  <a:cs typeface="+mn-cs"/>
                </a:rPr>
                <a:t>Diasnummer</a:t>
              </a:r>
            </a:p>
            <a:p>
              <a:pPr algn="l"/>
              <a:r>
                <a:rPr lang="da-DK" sz="675" b="1" i="0" u="none" strike="noStrike" kern="1200" baseline="0" noProof="1">
                  <a:solidFill>
                    <a:schemeClr val="bg1">
                      <a:lumMod val="50000"/>
                    </a:schemeClr>
                  </a:solidFill>
                  <a:latin typeface="+mn-lt"/>
                  <a:ea typeface="+mn-ea"/>
                  <a:cs typeface="+mn-cs"/>
                </a:rPr>
                <a:t>4. </a:t>
              </a:r>
              <a:r>
                <a:rPr lang="da-DK" sz="675" b="0" i="0" u="none" strike="noStrike" kern="1200" baseline="0" noProof="1">
                  <a:solidFill>
                    <a:schemeClr val="bg1">
                      <a:lumMod val="50000"/>
                    </a:schemeClr>
                  </a:solidFill>
                  <a:latin typeface="+mn-lt"/>
                  <a:ea typeface="+mn-ea"/>
                  <a:cs typeface="+mn-cs"/>
                </a:rPr>
                <a:t>Indsæt ønsket indhold i </a:t>
              </a:r>
              <a:r>
                <a:rPr lang="da-DK" sz="675" b="1" i="0" u="none" strike="noStrike" kern="1200" baseline="0" noProof="1">
                  <a:solidFill>
                    <a:schemeClr val="bg1">
                      <a:lumMod val="50000"/>
                    </a:schemeClr>
                  </a:solidFill>
                  <a:latin typeface="+mn-lt"/>
                  <a:ea typeface="+mn-ea"/>
                  <a:cs typeface="+mn-cs"/>
                </a:rPr>
                <a:t>Sidefod</a:t>
              </a:r>
            </a:p>
            <a:p>
              <a:pPr algn="l"/>
              <a:r>
                <a:rPr lang="da-DK" sz="675" b="1" i="0" u="none" strike="noStrike" kern="1200" baseline="0" noProof="1">
                  <a:solidFill>
                    <a:schemeClr val="bg1">
                      <a:lumMod val="50000"/>
                    </a:schemeClr>
                  </a:solidFill>
                  <a:latin typeface="+mn-lt"/>
                  <a:ea typeface="+mn-ea"/>
                  <a:cs typeface="+mn-cs"/>
                </a:rPr>
                <a:t>7. </a:t>
              </a:r>
              <a:r>
                <a:rPr lang="da-DK" sz="675" b="0" i="0" u="none" strike="noStrike" kern="1200" baseline="0" noProof="1">
                  <a:solidFill>
                    <a:schemeClr val="bg1">
                      <a:lumMod val="50000"/>
                    </a:schemeClr>
                  </a:solidFill>
                  <a:latin typeface="+mn-lt"/>
                  <a:ea typeface="+mn-ea"/>
                  <a:cs typeface="+mn-cs"/>
                </a:rPr>
                <a:t>Vælg</a:t>
              </a:r>
              <a:r>
                <a:rPr lang="da-DK" sz="675" b="1" i="0" u="none" strike="noStrike" kern="1200" baseline="0" noProof="1">
                  <a:solidFill>
                    <a:schemeClr val="bg1">
                      <a:lumMod val="50000"/>
                    </a:schemeClr>
                  </a:solidFill>
                  <a:latin typeface="+mn-lt"/>
                  <a:ea typeface="+mn-ea"/>
                  <a:cs typeface="+mn-cs"/>
                </a:rPr>
                <a:t> Anvend </a:t>
              </a:r>
              <a:r>
                <a:rPr lang="da-DK" sz="675" b="0" i="0" u="none" strike="noStrike" kern="1200" baseline="0" noProof="1">
                  <a:solidFill>
                    <a:schemeClr val="bg1">
                      <a:lumMod val="50000"/>
                    </a:schemeClr>
                  </a:solidFill>
                  <a:latin typeface="+mn-lt"/>
                  <a:ea typeface="+mn-ea"/>
                  <a:cs typeface="+mn-cs"/>
                </a:rPr>
                <a:t>på alle eller </a:t>
              </a:r>
              <a:r>
                <a:rPr lang="da-DK" sz="675" b="1" i="0" u="none" strike="noStrike" kern="1200" baseline="0" noProof="1">
                  <a:solidFill>
                    <a:schemeClr val="bg1">
                      <a:lumMod val="50000"/>
                    </a:schemeClr>
                  </a:solidFill>
                  <a:latin typeface="+mn-lt"/>
                  <a:ea typeface="+mn-ea"/>
                  <a:cs typeface="+mn-cs"/>
                </a:rPr>
                <a:t>Anvend</a:t>
              </a:r>
              <a:r>
                <a:rPr lang="da-DK" sz="675" b="0" i="0" u="none" strike="noStrike" kern="1200" baseline="0" noProof="1">
                  <a:solidFill>
                    <a:schemeClr val="bg1">
                      <a:lumMod val="50000"/>
                    </a:schemeClr>
                  </a:solidFill>
                  <a:latin typeface="+mn-lt"/>
                  <a:ea typeface="+mn-ea"/>
                  <a:cs typeface="+mn-cs"/>
                </a:rPr>
                <a:t> hvis det kun skal være på et enkelt slide</a:t>
              </a:r>
            </a:p>
          </p:txBody>
        </p:sp>
        <p:pic>
          <p:nvPicPr>
            <p:cNvPr id="1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45182" y="5329522"/>
              <a:ext cx="2211808" cy="152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3917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9" name="Pladsholder til indhold 2"/>
          <p:cNvSpPr>
            <a:spLocks noGrp="1"/>
          </p:cNvSpPr>
          <p:nvPr>
            <p:ph sz="quarter" idx="14" hasCustomPrompt="1"/>
          </p:nvPr>
        </p:nvSpPr>
        <p:spPr>
          <a:xfrm>
            <a:off x="318641" y="1015607"/>
            <a:ext cx="8506107" cy="3483769"/>
          </a:xfrm>
        </p:spPr>
        <p:txBody>
          <a:bodyPr/>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Tree>
    <p:extLst>
      <p:ext uri="{BB962C8B-B14F-4D97-AF65-F5344CB8AC3E}">
        <p14:creationId xmlns:p14="http://schemas.microsoft.com/office/powerpoint/2010/main" val="3125651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dhold med no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7" name="Pladsholder til indhold 2"/>
          <p:cNvSpPr>
            <a:spLocks noGrp="1"/>
          </p:cNvSpPr>
          <p:nvPr>
            <p:ph sz="quarter" idx="13" hasCustomPrompt="1"/>
          </p:nvPr>
        </p:nvSpPr>
        <p:spPr>
          <a:xfrm>
            <a:off x="318641" y="1015604"/>
            <a:ext cx="8506107" cy="3240000"/>
          </a:xfrm>
        </p:spPr>
        <p:txBody>
          <a:bodyPr tIns="72000" rIns="216000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3"/>
          <p:cNvSpPr>
            <a:spLocks noGrp="1"/>
          </p:cNvSpPr>
          <p:nvPr>
            <p:ph type="body" sz="quarter" idx="18" hasCustomPrompt="1"/>
          </p:nvPr>
        </p:nvSpPr>
        <p:spPr>
          <a:xfrm>
            <a:off x="318641" y="4311901"/>
            <a:ext cx="8506107" cy="93159"/>
          </a:xfrm>
        </p:spPr>
        <p:txBody>
          <a:bodyPr tIns="0" rIns="0"/>
          <a:lstStyle>
            <a:lvl1pPr algn="r">
              <a:lnSpc>
                <a:spcPct val="100000"/>
              </a:lnSpc>
              <a:spcBef>
                <a:spcPts val="0"/>
              </a:spcBef>
              <a:defRPr sz="600"/>
            </a:lvl1pPr>
          </a:lstStyle>
          <a:p>
            <a:pPr lvl="0"/>
            <a:r>
              <a:rPr lang="da-DK"/>
              <a:t>Klik for at indsætte note</a:t>
            </a:r>
          </a:p>
        </p:txBody>
      </p:sp>
      <p:sp>
        <p:nvSpPr>
          <p:cNvPr id="9" name="Pladsholder til tekst 4"/>
          <p:cNvSpPr>
            <a:spLocks noGrp="1"/>
          </p:cNvSpPr>
          <p:nvPr>
            <p:ph type="body" sz="quarter" idx="19" hasCustomPrompt="1"/>
          </p:nvPr>
        </p:nvSpPr>
        <p:spPr>
          <a:xfrm>
            <a:off x="318641" y="4407266"/>
            <a:ext cx="8506107" cy="99947"/>
          </a:xfrm>
        </p:spPr>
        <p:txBody>
          <a:bodyPr tIns="0" rIns="0"/>
          <a:lstStyle>
            <a:lvl1pPr algn="r">
              <a:lnSpc>
                <a:spcPct val="100000"/>
              </a:lnSpc>
              <a:spcBef>
                <a:spcPts val="0"/>
              </a:spcBef>
              <a:defRPr sz="600"/>
            </a:lvl1pPr>
          </a:lstStyle>
          <a:p>
            <a:pPr lvl="0"/>
            <a:r>
              <a:rPr lang="da-DK"/>
              <a:t>Klik for at indsætte kilde</a:t>
            </a:r>
          </a:p>
        </p:txBody>
      </p:sp>
      <p:sp>
        <p:nvSpPr>
          <p:cNvPr id="3" name="Pladsholder til dato 2"/>
          <p:cNvSpPr>
            <a:spLocks noGrp="1"/>
          </p:cNvSpPr>
          <p:nvPr>
            <p:ph type="dt" sz="half" idx="10"/>
          </p:nvPr>
        </p:nvSpPr>
        <p:spPr>
          <a:xfrm>
            <a:off x="6822776" y="4706100"/>
            <a:ext cx="2012400" cy="118800"/>
          </a:xfrm>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a:xfrm>
            <a:off x="6822776" y="4819500"/>
            <a:ext cx="2012400" cy="135000"/>
          </a:xfrm>
        </p:spPr>
        <p:txBody>
          <a:bodyPr/>
          <a:lstStyle/>
          <a:p>
            <a:fld id="{667EC89C-17A0-4E64-A6D2-B825673CEEDF}" type="slidenum">
              <a:rPr lang="da-DK" smtClean="0"/>
              <a:pPr/>
              <a:t>‹#›</a:t>
            </a:fld>
            <a:endParaRPr lang="da-DK"/>
          </a:p>
        </p:txBody>
      </p:sp>
      <p:sp>
        <p:nvSpPr>
          <p:cNvPr id="15" name="Tekstboks 14"/>
          <p:cNvSpPr txBox="1"/>
          <p:nvPr userDrawn="1"/>
        </p:nvSpPr>
        <p:spPr>
          <a:xfrm>
            <a:off x="9252521" y="4342799"/>
            <a:ext cx="1836000" cy="195311"/>
          </a:xfrm>
          <a:prstGeom prst="rect">
            <a:avLst/>
          </a:prstGeom>
          <a:noFill/>
        </p:spPr>
        <p:txBody>
          <a:bodyPr wrap="square" lIns="0" tIns="0" rIns="0" bIns="0" rtlCol="0">
            <a:noAutofit/>
          </a:bodyPr>
          <a:lstStyle/>
          <a:p>
            <a:pPr algn="l"/>
            <a:r>
              <a:rPr lang="da-DK" sz="675" b="1" i="0" u="none" strike="noStrike" kern="1200" baseline="0" noProof="1">
                <a:solidFill>
                  <a:schemeClr val="bg1">
                    <a:lumMod val="50000"/>
                  </a:schemeClr>
                </a:solidFill>
                <a:latin typeface="+mn-lt"/>
                <a:ea typeface="+mn-ea"/>
                <a:cs typeface="+mn-cs"/>
              </a:rPr>
              <a:t>Valgfrit at vælge note og kilde:</a:t>
            </a:r>
          </a:p>
        </p:txBody>
      </p:sp>
      <p:grpSp>
        <p:nvGrpSpPr>
          <p:cNvPr id="21" name="Gruppe 20"/>
          <p:cNvGrpSpPr/>
          <p:nvPr userDrawn="1"/>
        </p:nvGrpSpPr>
        <p:grpSpPr>
          <a:xfrm>
            <a:off x="-1215674" y="1015605"/>
            <a:ext cx="1107114" cy="1826177"/>
            <a:chOff x="-1620688" y="1354138"/>
            <a:chExt cx="1475960" cy="2434902"/>
          </a:xfrm>
        </p:grpSpPr>
        <p:sp>
          <p:nvSpPr>
            <p:cNvPr id="22" name="Tekstboks 21"/>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3" name="Gruppe 22"/>
            <p:cNvGrpSpPr/>
            <p:nvPr userDrawn="1"/>
          </p:nvGrpSpPr>
          <p:grpSpPr>
            <a:xfrm>
              <a:off x="-503503" y="3048030"/>
              <a:ext cx="358775" cy="236537"/>
              <a:chOff x="-503503" y="3171825"/>
              <a:chExt cx="358775" cy="236537"/>
            </a:xfrm>
          </p:grpSpPr>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frundet rektangel 24"/>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2104829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indhold med no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7" name="Pladsholder til indhold 2"/>
          <p:cNvSpPr>
            <a:spLocks noGrp="1"/>
          </p:cNvSpPr>
          <p:nvPr>
            <p:ph sz="quarter" idx="13" hasCustomPrompt="1"/>
          </p:nvPr>
        </p:nvSpPr>
        <p:spPr>
          <a:xfrm>
            <a:off x="318641" y="1015604"/>
            <a:ext cx="4185545" cy="3240000"/>
          </a:xfrm>
        </p:spPr>
        <p:txBody>
          <a:bodyPr tIns="72000" rIns="108000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3"/>
          <p:cNvSpPr>
            <a:spLocks noGrp="1"/>
          </p:cNvSpPr>
          <p:nvPr>
            <p:ph type="body" sz="quarter" idx="18" hasCustomPrompt="1"/>
          </p:nvPr>
        </p:nvSpPr>
        <p:spPr>
          <a:xfrm>
            <a:off x="4638158" y="4311899"/>
            <a:ext cx="4185545" cy="94500"/>
          </a:xfrm>
        </p:spPr>
        <p:txBody>
          <a:bodyPr tIns="0" rIns="0"/>
          <a:lstStyle>
            <a:lvl1pPr algn="r">
              <a:lnSpc>
                <a:spcPct val="100000"/>
              </a:lnSpc>
              <a:spcBef>
                <a:spcPts val="0"/>
              </a:spcBef>
              <a:defRPr sz="600"/>
            </a:lvl1pPr>
          </a:lstStyle>
          <a:p>
            <a:pPr lvl="0"/>
            <a:r>
              <a:rPr lang="da-DK"/>
              <a:t>Klik for at indsætte note</a:t>
            </a:r>
          </a:p>
        </p:txBody>
      </p:sp>
      <p:sp>
        <p:nvSpPr>
          <p:cNvPr id="9" name="Pladsholder til tekst 4"/>
          <p:cNvSpPr>
            <a:spLocks noGrp="1"/>
          </p:cNvSpPr>
          <p:nvPr>
            <p:ph type="body" sz="quarter" idx="19" hasCustomPrompt="1"/>
          </p:nvPr>
        </p:nvSpPr>
        <p:spPr>
          <a:xfrm>
            <a:off x="4638158" y="4407264"/>
            <a:ext cx="4185545" cy="99900"/>
          </a:xfrm>
        </p:spPr>
        <p:txBody>
          <a:bodyPr tIns="0" rIns="0"/>
          <a:lstStyle>
            <a:lvl1pPr algn="r">
              <a:lnSpc>
                <a:spcPct val="100000"/>
              </a:lnSpc>
              <a:spcBef>
                <a:spcPts val="0"/>
              </a:spcBef>
              <a:defRPr sz="600"/>
            </a:lvl1pPr>
          </a:lstStyle>
          <a:p>
            <a:pPr lvl="0"/>
            <a:r>
              <a:rPr lang="da-DK"/>
              <a:t>Klik for at indsætte kilde</a:t>
            </a:r>
          </a:p>
        </p:txBody>
      </p:sp>
      <p:sp>
        <p:nvSpPr>
          <p:cNvPr id="3" name="Pladsholder til dato 2"/>
          <p:cNvSpPr>
            <a:spLocks noGrp="1"/>
          </p:cNvSpPr>
          <p:nvPr>
            <p:ph type="dt" sz="half" idx="10"/>
          </p:nvPr>
        </p:nvSpPr>
        <p:spPr>
          <a:xfrm>
            <a:off x="6822776" y="4706100"/>
            <a:ext cx="2012400" cy="118800"/>
          </a:xfrm>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a:xfrm>
            <a:off x="6822776" y="4819500"/>
            <a:ext cx="2012400" cy="135000"/>
          </a:xfrm>
        </p:spPr>
        <p:txBody>
          <a:bodyPr/>
          <a:lstStyle/>
          <a:p>
            <a:fld id="{667EC89C-17A0-4E64-A6D2-B825673CEEDF}" type="slidenum">
              <a:rPr lang="da-DK" smtClean="0"/>
              <a:pPr/>
              <a:t>‹#›</a:t>
            </a:fld>
            <a:endParaRPr lang="da-DK"/>
          </a:p>
        </p:txBody>
      </p:sp>
      <p:sp>
        <p:nvSpPr>
          <p:cNvPr id="15" name="Tekstboks 14"/>
          <p:cNvSpPr txBox="1"/>
          <p:nvPr userDrawn="1"/>
        </p:nvSpPr>
        <p:spPr>
          <a:xfrm>
            <a:off x="9252521" y="4342799"/>
            <a:ext cx="1836000" cy="195311"/>
          </a:xfrm>
          <a:prstGeom prst="rect">
            <a:avLst/>
          </a:prstGeom>
          <a:noFill/>
        </p:spPr>
        <p:txBody>
          <a:bodyPr wrap="square" lIns="0" tIns="0" rIns="0" bIns="0" rtlCol="0">
            <a:noAutofit/>
          </a:bodyPr>
          <a:lstStyle/>
          <a:p>
            <a:pPr algn="l"/>
            <a:r>
              <a:rPr lang="da-DK" sz="675" b="1" i="0" u="none" strike="noStrike" kern="1200" baseline="0" noProof="1">
                <a:solidFill>
                  <a:schemeClr val="bg1">
                    <a:lumMod val="50000"/>
                  </a:schemeClr>
                </a:solidFill>
                <a:latin typeface="+mn-lt"/>
                <a:ea typeface="+mn-ea"/>
                <a:cs typeface="+mn-cs"/>
              </a:rPr>
              <a:t>Valgfrit at vælge note og kilde:</a:t>
            </a:r>
          </a:p>
        </p:txBody>
      </p:sp>
      <p:sp>
        <p:nvSpPr>
          <p:cNvPr id="16" name="Pladsholder til indhold 2"/>
          <p:cNvSpPr>
            <a:spLocks noGrp="1"/>
          </p:cNvSpPr>
          <p:nvPr>
            <p:ph sz="quarter" idx="20" hasCustomPrompt="1"/>
          </p:nvPr>
        </p:nvSpPr>
        <p:spPr>
          <a:xfrm>
            <a:off x="4640337" y="1015604"/>
            <a:ext cx="4185545" cy="3240000"/>
          </a:xfrm>
        </p:spPr>
        <p:txBody>
          <a:bodyPr tIns="72000" rIns="108000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17" name="Pladsholder til tekst 3"/>
          <p:cNvSpPr>
            <a:spLocks noGrp="1"/>
          </p:cNvSpPr>
          <p:nvPr>
            <p:ph type="body" sz="quarter" idx="21" hasCustomPrompt="1"/>
          </p:nvPr>
        </p:nvSpPr>
        <p:spPr>
          <a:xfrm>
            <a:off x="318643" y="4311901"/>
            <a:ext cx="4185545" cy="93159"/>
          </a:xfrm>
        </p:spPr>
        <p:txBody>
          <a:bodyPr tIns="0" rIns="0"/>
          <a:lstStyle>
            <a:lvl1pPr algn="r">
              <a:lnSpc>
                <a:spcPct val="100000"/>
              </a:lnSpc>
              <a:spcBef>
                <a:spcPts val="0"/>
              </a:spcBef>
              <a:defRPr sz="600"/>
            </a:lvl1pPr>
          </a:lstStyle>
          <a:p>
            <a:pPr lvl="0"/>
            <a:r>
              <a:rPr lang="da-DK"/>
              <a:t>Klik for at indsætte note</a:t>
            </a:r>
          </a:p>
        </p:txBody>
      </p:sp>
      <p:sp>
        <p:nvSpPr>
          <p:cNvPr id="18" name="Pladsholder til tekst 4"/>
          <p:cNvSpPr>
            <a:spLocks noGrp="1"/>
          </p:cNvSpPr>
          <p:nvPr>
            <p:ph type="body" sz="quarter" idx="22" hasCustomPrompt="1"/>
          </p:nvPr>
        </p:nvSpPr>
        <p:spPr>
          <a:xfrm>
            <a:off x="318643" y="4407266"/>
            <a:ext cx="4185545" cy="99947"/>
          </a:xfrm>
        </p:spPr>
        <p:txBody>
          <a:bodyPr tIns="0" rIns="0"/>
          <a:lstStyle>
            <a:lvl1pPr algn="r">
              <a:lnSpc>
                <a:spcPct val="100000"/>
              </a:lnSpc>
              <a:spcBef>
                <a:spcPts val="0"/>
              </a:spcBef>
              <a:defRPr sz="600"/>
            </a:lvl1pPr>
          </a:lstStyle>
          <a:p>
            <a:pPr lvl="0"/>
            <a:r>
              <a:rPr lang="da-DK"/>
              <a:t>Klik for at indsætte kilde</a:t>
            </a:r>
          </a:p>
        </p:txBody>
      </p:sp>
      <p:grpSp>
        <p:nvGrpSpPr>
          <p:cNvPr id="24" name="Gruppe 23"/>
          <p:cNvGrpSpPr/>
          <p:nvPr userDrawn="1"/>
        </p:nvGrpSpPr>
        <p:grpSpPr>
          <a:xfrm>
            <a:off x="-1215674" y="1015605"/>
            <a:ext cx="1107114" cy="1826177"/>
            <a:chOff x="-1620688" y="1354138"/>
            <a:chExt cx="1475960" cy="2434902"/>
          </a:xfrm>
        </p:grpSpPr>
        <p:sp>
          <p:nvSpPr>
            <p:cNvPr id="25" name="Tekstboks 24"/>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6" name="Gruppe 25"/>
            <p:cNvGrpSpPr/>
            <p:nvPr userDrawn="1"/>
          </p:nvGrpSpPr>
          <p:grpSpPr>
            <a:xfrm>
              <a:off x="-503503" y="3048030"/>
              <a:ext cx="358775" cy="236537"/>
              <a:chOff x="-503503" y="3171825"/>
              <a:chExt cx="358775" cy="236537"/>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Afrundet rektangel 27"/>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2430308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dhold til figu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0" name="Pladsholder til tekst 2"/>
          <p:cNvSpPr>
            <a:spLocks noGrp="1"/>
          </p:cNvSpPr>
          <p:nvPr>
            <p:ph type="body" sz="quarter" idx="17" hasCustomPrompt="1"/>
          </p:nvPr>
        </p:nvSpPr>
        <p:spPr>
          <a:xfrm>
            <a:off x="318641" y="1014413"/>
            <a:ext cx="8506107" cy="270000"/>
          </a:xfrm>
        </p:spPr>
        <p:txBody>
          <a:bodyPr tIns="0" rIns="0"/>
          <a:lstStyle>
            <a:lvl1pPr>
              <a:spcBef>
                <a:spcPts val="0"/>
              </a:spcBef>
              <a:defRPr sz="1050" b="1"/>
            </a:lvl1pPr>
          </a:lstStyle>
          <a:p>
            <a:pPr lvl="0"/>
            <a:r>
              <a:rPr lang="da-DK"/>
              <a:t>Klik for at indsætte figurtitel i en linje</a:t>
            </a:r>
          </a:p>
        </p:txBody>
      </p:sp>
      <p:sp>
        <p:nvSpPr>
          <p:cNvPr id="7" name="Pladsholder til indhold 3"/>
          <p:cNvSpPr>
            <a:spLocks noGrp="1"/>
          </p:cNvSpPr>
          <p:nvPr>
            <p:ph sz="quarter" idx="13" hasCustomPrompt="1"/>
          </p:nvPr>
        </p:nvSpPr>
        <p:spPr>
          <a:xfrm>
            <a:off x="318641" y="1285200"/>
            <a:ext cx="8506107" cy="2970000"/>
          </a:xfrm>
        </p:spPr>
        <p:txBody>
          <a:bodyPr tIns="72000" rIns="216000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4"/>
          <p:cNvSpPr>
            <a:spLocks noGrp="1"/>
          </p:cNvSpPr>
          <p:nvPr>
            <p:ph type="body" sz="quarter" idx="18" hasCustomPrompt="1"/>
          </p:nvPr>
        </p:nvSpPr>
        <p:spPr>
          <a:xfrm>
            <a:off x="318641" y="4311901"/>
            <a:ext cx="8506107" cy="93159"/>
          </a:xfrm>
        </p:spPr>
        <p:txBody>
          <a:bodyPr tIns="0" rIns="0"/>
          <a:lstStyle>
            <a:lvl1pPr algn="r">
              <a:lnSpc>
                <a:spcPct val="100000"/>
              </a:lnSpc>
              <a:spcBef>
                <a:spcPts val="0"/>
              </a:spcBef>
              <a:defRPr sz="600"/>
            </a:lvl1pPr>
          </a:lstStyle>
          <a:p>
            <a:pPr lvl="0"/>
            <a:r>
              <a:rPr lang="da-DK"/>
              <a:t>Klik for at indsætte note</a:t>
            </a:r>
          </a:p>
        </p:txBody>
      </p:sp>
      <p:sp>
        <p:nvSpPr>
          <p:cNvPr id="9" name="Pladsholder til tekst 5"/>
          <p:cNvSpPr>
            <a:spLocks noGrp="1"/>
          </p:cNvSpPr>
          <p:nvPr>
            <p:ph type="body" sz="quarter" idx="19" hasCustomPrompt="1"/>
          </p:nvPr>
        </p:nvSpPr>
        <p:spPr>
          <a:xfrm>
            <a:off x="318641" y="4407266"/>
            <a:ext cx="8506107" cy="99947"/>
          </a:xfrm>
        </p:spPr>
        <p:txBody>
          <a:bodyPr tIns="0" rIns="0"/>
          <a:lstStyle>
            <a:lvl1pPr algn="r">
              <a:lnSpc>
                <a:spcPct val="100000"/>
              </a:lnSpc>
              <a:spcBef>
                <a:spcPts val="0"/>
              </a:spcBef>
              <a:defRPr sz="600"/>
            </a:lvl1pPr>
          </a:lstStyle>
          <a:p>
            <a:pPr lvl="0"/>
            <a:r>
              <a:rPr lang="da-DK"/>
              <a:t>Klik for at indsætte kilde</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1" name="Gruppe 20"/>
          <p:cNvGrpSpPr/>
          <p:nvPr userDrawn="1"/>
        </p:nvGrpSpPr>
        <p:grpSpPr>
          <a:xfrm>
            <a:off x="-1215674" y="1015605"/>
            <a:ext cx="1107114" cy="1826177"/>
            <a:chOff x="-1620688" y="1354138"/>
            <a:chExt cx="1475960" cy="2434902"/>
          </a:xfrm>
        </p:grpSpPr>
        <p:sp>
          <p:nvSpPr>
            <p:cNvPr id="22" name="Tekstboks 21"/>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3" name="Gruppe 22"/>
            <p:cNvGrpSpPr/>
            <p:nvPr userDrawn="1"/>
          </p:nvGrpSpPr>
          <p:grpSpPr>
            <a:xfrm>
              <a:off x="-503503" y="3048030"/>
              <a:ext cx="358775" cy="236537"/>
              <a:chOff x="-503503" y="3171825"/>
              <a:chExt cx="358775" cy="236537"/>
            </a:xfrm>
          </p:grpSpPr>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frundet rektangel 24"/>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42874016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dhold på verdenbaggrund">
    <p:spTree>
      <p:nvGrpSpPr>
        <p:cNvPr id="1" name=""/>
        <p:cNvGrpSpPr/>
        <p:nvPr/>
      </p:nvGrpSpPr>
      <p:grpSpPr>
        <a:xfrm>
          <a:off x="0" y="0"/>
          <a:ext cx="0" cy="0"/>
          <a:chOff x="0" y="0"/>
          <a:chExt cx="0" cy="0"/>
        </a:xfrm>
      </p:grpSpPr>
      <p:pic>
        <p:nvPicPr>
          <p:cNvPr id="15" name="Verden" descr="verdens-kort_2012_0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9901" y="966600"/>
            <a:ext cx="6856511" cy="418028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p:txBody>
          <a:bodyPr/>
          <a:lstStyle/>
          <a:p>
            <a:r>
              <a:rPr lang="da-DK"/>
              <a:t>Klik for at indsætte overskrift i en eller to linjer</a:t>
            </a:r>
          </a:p>
        </p:txBody>
      </p:sp>
      <p:sp>
        <p:nvSpPr>
          <p:cNvPr id="7" name="Pladsholder til indhold 2"/>
          <p:cNvSpPr>
            <a:spLocks noGrp="1"/>
          </p:cNvSpPr>
          <p:nvPr>
            <p:ph sz="quarter" idx="13" hasCustomPrompt="1"/>
          </p:nvPr>
        </p:nvSpPr>
        <p:spPr>
          <a:xfrm>
            <a:off x="318641" y="1015607"/>
            <a:ext cx="8506107" cy="3483769"/>
          </a:xfrm>
        </p:spPr>
        <p:txBody>
          <a:bodyPr tIns="72000" rIns="216000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0" name="Gruppe 19"/>
          <p:cNvGrpSpPr/>
          <p:nvPr userDrawn="1"/>
        </p:nvGrpSpPr>
        <p:grpSpPr>
          <a:xfrm>
            <a:off x="-1215674" y="1015605"/>
            <a:ext cx="1107114" cy="1826177"/>
            <a:chOff x="-1620688" y="1354138"/>
            <a:chExt cx="1475960" cy="2434902"/>
          </a:xfrm>
        </p:grpSpPr>
        <p:sp>
          <p:nvSpPr>
            <p:cNvPr id="21" name="Tekstboks 20"/>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2" name="Gruppe 21"/>
            <p:cNvGrpSpPr/>
            <p:nvPr userDrawn="1"/>
          </p:nvGrpSpPr>
          <p:grpSpPr>
            <a:xfrm>
              <a:off x="-503503" y="3048030"/>
              <a:ext cx="358775" cy="236537"/>
              <a:chOff x="-503503" y="3171825"/>
              <a:chExt cx="358775" cy="236537"/>
            </a:xfrm>
          </p:grpSpPr>
          <p:pic>
            <p:nvPicPr>
              <p:cNvPr id="2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Afrundet rektangel 23"/>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729560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 tekstboks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8" name="Pladsholder til tekst 2"/>
          <p:cNvSpPr>
            <a:spLocks noGrp="1"/>
          </p:cNvSpPr>
          <p:nvPr>
            <p:ph type="body" sz="quarter" idx="13" hasCustomPrompt="1"/>
          </p:nvPr>
        </p:nvSpPr>
        <p:spPr>
          <a:xfrm>
            <a:off x="318642" y="1015607"/>
            <a:ext cx="4185545" cy="3483769"/>
          </a:xfrm>
        </p:spPr>
        <p:txBody>
          <a:bodyPr rIns="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10" name="Pladsholder til tekst 3"/>
          <p:cNvSpPr>
            <a:spLocks noGrp="1"/>
          </p:cNvSpPr>
          <p:nvPr>
            <p:ph type="body" sz="quarter" idx="14" hasCustomPrompt="1"/>
          </p:nvPr>
        </p:nvSpPr>
        <p:spPr>
          <a:xfrm>
            <a:off x="4633804" y="1015204"/>
            <a:ext cx="4185545" cy="3483769"/>
          </a:xfrm>
        </p:spPr>
        <p:txBody>
          <a:bodyPr rIns="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0" name="Gruppe 19"/>
          <p:cNvGrpSpPr/>
          <p:nvPr userDrawn="1"/>
        </p:nvGrpSpPr>
        <p:grpSpPr>
          <a:xfrm>
            <a:off x="-1215674" y="1015605"/>
            <a:ext cx="1107114" cy="1826177"/>
            <a:chOff x="-1620688" y="1354138"/>
            <a:chExt cx="1475960" cy="2434902"/>
          </a:xfrm>
        </p:grpSpPr>
        <p:sp>
          <p:nvSpPr>
            <p:cNvPr id="21" name="Tekstboks 20"/>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2" name="Gruppe 21"/>
            <p:cNvGrpSpPr/>
            <p:nvPr userDrawn="1"/>
          </p:nvGrpSpPr>
          <p:grpSpPr>
            <a:xfrm>
              <a:off x="-503503" y="3048030"/>
              <a:ext cx="358775" cy="236537"/>
              <a:chOff x="-503503" y="3171825"/>
              <a:chExt cx="358775" cy="236537"/>
            </a:xfrm>
          </p:grpSpPr>
          <p:pic>
            <p:nvPicPr>
              <p:cNvPr id="2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Afrundet rektangel 23"/>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2019731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8" name="Pladsholder til tekst 2"/>
          <p:cNvSpPr>
            <a:spLocks noGrp="1"/>
          </p:cNvSpPr>
          <p:nvPr>
            <p:ph type="body" sz="quarter" idx="13" hasCustomPrompt="1"/>
          </p:nvPr>
        </p:nvSpPr>
        <p:spPr>
          <a:xfrm>
            <a:off x="318642" y="1015607"/>
            <a:ext cx="4185545" cy="3483769"/>
          </a:xfrm>
        </p:spPr>
        <p:txBody>
          <a:bodyPr rIns="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11" name="Pladsholder til billede 3"/>
          <p:cNvSpPr>
            <a:spLocks noGrp="1"/>
          </p:cNvSpPr>
          <p:nvPr>
            <p:ph type="pic" sz="quarter" idx="14" hasCustomPrompt="1"/>
          </p:nvPr>
        </p:nvSpPr>
        <p:spPr>
          <a:xfrm>
            <a:off x="4633804" y="1014413"/>
            <a:ext cx="4185545" cy="3483000"/>
          </a:xfrm>
        </p:spPr>
        <p:txBody>
          <a:bodyPr tIns="432000" rIns="0" anchor="ctr" anchorCtr="0"/>
          <a:lstStyle>
            <a:lvl1pPr algn="ctr">
              <a:defRPr sz="1050">
                <a:solidFill>
                  <a:schemeClr val="accent2"/>
                </a:solidFill>
              </a:defRPr>
            </a:lvl1pPr>
          </a:lstStyle>
          <a:p>
            <a:r>
              <a:rPr lang="da-DK"/>
              <a:t>Klik på ikon for at indsætte billede</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5" name="Tekstboks 14"/>
          <p:cNvSpPr txBox="1"/>
          <p:nvPr userDrawn="1"/>
        </p:nvSpPr>
        <p:spPr>
          <a:xfrm>
            <a:off x="9252522" y="0"/>
            <a:ext cx="1476965" cy="897564"/>
          </a:xfrm>
          <a:prstGeom prst="rect">
            <a:avLst/>
          </a:prstGeom>
          <a:noFill/>
        </p:spPr>
        <p:txBody>
          <a:bodyPr wrap="square" lIns="0" tIns="0" rIns="0" bIns="0" rtlCol="0">
            <a:noAutofit/>
          </a:bodyPr>
          <a:lstStyle/>
          <a:p>
            <a:pPr algn="l"/>
            <a:r>
              <a:rPr lang="da-DK" sz="675" b="1">
                <a:solidFill>
                  <a:schemeClr val="bg1">
                    <a:lumMod val="50000"/>
                  </a:schemeClr>
                </a:solidFill>
              </a:rPr>
              <a:t>Udskifte billeder:</a:t>
            </a:r>
          </a:p>
          <a:p>
            <a:pPr algn="l"/>
            <a:r>
              <a:rPr lang="da-DK" sz="675" b="0">
                <a:solidFill>
                  <a:schemeClr val="bg1">
                    <a:lumMod val="50000"/>
                  </a:schemeClr>
                </a:solidFill>
              </a:rPr>
              <a:t>Der er frit valg mellem 16 billeder. Se slides med flere billeder.</a:t>
            </a:r>
          </a:p>
          <a:p>
            <a:pPr algn="l"/>
            <a:endParaRPr lang="da-DK" sz="675" b="0">
              <a:solidFill>
                <a:schemeClr val="bg1">
                  <a:lumMod val="50000"/>
                </a:schemeClr>
              </a:solidFill>
            </a:endParaRPr>
          </a:p>
          <a:p>
            <a:pPr algn="l"/>
            <a:r>
              <a:rPr lang="da-DK" sz="675" b="1">
                <a:solidFill>
                  <a:schemeClr val="bg1">
                    <a:lumMod val="50000"/>
                  </a:schemeClr>
                </a:solidFill>
              </a:rPr>
              <a:t>Valg af layout:</a:t>
            </a:r>
          </a:p>
          <a:p>
            <a:pPr algn="l"/>
            <a:r>
              <a:rPr lang="da-DK" sz="675" b="0">
                <a:solidFill>
                  <a:schemeClr val="bg1">
                    <a:lumMod val="50000"/>
                  </a:schemeClr>
                </a:solidFill>
              </a:rPr>
              <a:t>Billeder kan stå til højre og venstre. Der kan også være 2 billeder ved siden af hinanden.</a:t>
            </a:r>
          </a:p>
          <a:p>
            <a:pPr algn="l"/>
            <a:endParaRPr lang="da-DK" sz="675" b="0">
              <a:solidFill>
                <a:schemeClr val="bg1">
                  <a:lumMod val="50000"/>
                </a:schemeClr>
              </a:solidFill>
            </a:endParaRPr>
          </a:p>
        </p:txBody>
      </p:sp>
      <p:grpSp>
        <p:nvGrpSpPr>
          <p:cNvPr id="31" name="Gruppe 30"/>
          <p:cNvGrpSpPr/>
          <p:nvPr userDrawn="1"/>
        </p:nvGrpSpPr>
        <p:grpSpPr>
          <a:xfrm>
            <a:off x="-1215674" y="1015605"/>
            <a:ext cx="1107114" cy="1826177"/>
            <a:chOff x="-1620688" y="1354138"/>
            <a:chExt cx="1475960" cy="2434902"/>
          </a:xfrm>
        </p:grpSpPr>
        <p:sp>
          <p:nvSpPr>
            <p:cNvPr id="32" name="Tekstboks 31"/>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33" name="Gruppe 32"/>
            <p:cNvGrpSpPr/>
            <p:nvPr userDrawn="1"/>
          </p:nvGrpSpPr>
          <p:grpSpPr>
            <a:xfrm>
              <a:off x="-503503" y="3048030"/>
              <a:ext cx="358775" cy="236537"/>
              <a:chOff x="-503503" y="3171825"/>
              <a:chExt cx="358775" cy="236537"/>
            </a:xfrm>
          </p:grpSpPr>
          <p:pic>
            <p:nvPicPr>
              <p:cNvPr id="3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Afrundet rektangel 34"/>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grpSp>
        <p:nvGrpSpPr>
          <p:cNvPr id="37" name="Gruppe 36"/>
          <p:cNvGrpSpPr/>
          <p:nvPr userDrawn="1"/>
        </p:nvGrpSpPr>
        <p:grpSpPr>
          <a:xfrm>
            <a:off x="9249355" y="1927800"/>
            <a:ext cx="1377179" cy="1616058"/>
            <a:chOff x="9252520" y="2570400"/>
            <a:chExt cx="1836000" cy="2154744"/>
          </a:xfrm>
        </p:grpSpPr>
        <p:sp>
          <p:nvSpPr>
            <p:cNvPr id="38" name="Tekstboks 37"/>
            <p:cNvSpPr txBox="1"/>
            <p:nvPr userDrawn="1"/>
          </p:nvSpPr>
          <p:spPr>
            <a:xfrm>
              <a:off x="9252520" y="2570400"/>
              <a:ext cx="1836000" cy="1866712"/>
            </a:xfrm>
            <a:prstGeom prst="rect">
              <a:avLst/>
            </a:prstGeom>
            <a:noFill/>
          </p:spPr>
          <p:txBody>
            <a:bodyPr wrap="square" lIns="0" tIns="0" rIns="0" bIns="0" rtlCol="0">
              <a:noAutofit/>
            </a:bodyPr>
            <a:lstStyle/>
            <a:p>
              <a:pPr algn="l"/>
              <a:r>
                <a:rPr lang="da-DK" sz="675" b="1" i="0" u="none" strike="noStrike" kern="1200" baseline="0" noProof="1">
                  <a:solidFill>
                    <a:schemeClr val="bg1">
                      <a:lumMod val="50000"/>
                    </a:schemeClr>
                  </a:solidFill>
                  <a:latin typeface="+mn-lt"/>
                  <a:ea typeface="+mn-ea"/>
                  <a:cs typeface="+mn-cs"/>
                </a:rPr>
                <a:t>Indsæt billede</a:t>
              </a:r>
            </a:p>
            <a:p>
              <a:pPr algn="l"/>
              <a:r>
                <a:rPr lang="da-DK" sz="675" b="1" i="0" u="none" strike="noStrike" kern="1200" baseline="0" noProof="1">
                  <a:solidFill>
                    <a:schemeClr val="bg1">
                      <a:lumMod val="50000"/>
                    </a:schemeClr>
                  </a:solidFill>
                  <a:latin typeface="+mn-lt"/>
                  <a:ea typeface="+mn-ea"/>
                  <a:cs typeface="+mn-cs"/>
                </a:rPr>
                <a:t>1. </a:t>
              </a:r>
              <a:r>
                <a:rPr lang="da-DK" sz="675" b="0" i="0" u="none" strike="noStrike" kern="1200" baseline="0" noProof="1">
                  <a:solidFill>
                    <a:schemeClr val="bg1">
                      <a:lumMod val="50000"/>
                    </a:schemeClr>
                  </a:solidFill>
                  <a:latin typeface="+mn-lt"/>
                  <a:ea typeface="+mn-ea"/>
                  <a:cs typeface="+mn-cs"/>
                </a:rPr>
                <a:t>Klik på det lille billede-indsættelsesikon i midten</a:t>
              </a:r>
            </a:p>
            <a:p>
              <a:pPr algn="l"/>
              <a:r>
                <a:rPr lang="da-DK" sz="675" b="0" i="0" u="none" strike="noStrike" kern="1200" baseline="0" noProof="1">
                  <a:solidFill>
                    <a:schemeClr val="bg1">
                      <a:lumMod val="50000"/>
                    </a:schemeClr>
                  </a:solidFill>
                  <a:latin typeface="+mn-lt"/>
                  <a:ea typeface="+mn-ea"/>
                  <a:cs typeface="+mn-cs"/>
                </a:rPr>
                <a:t>af pladsholderen</a:t>
              </a:r>
            </a:p>
            <a:p>
              <a:pPr algn="l"/>
              <a:r>
                <a:rPr lang="da-DK" sz="675" b="1" i="0" u="none" strike="noStrike" kern="1200" baseline="0" noProof="1">
                  <a:solidFill>
                    <a:schemeClr val="bg1">
                      <a:lumMod val="50000"/>
                    </a:schemeClr>
                  </a:solidFill>
                  <a:latin typeface="+mn-lt"/>
                  <a:ea typeface="+mn-ea"/>
                  <a:cs typeface="+mn-cs"/>
                </a:rPr>
                <a:t>2. </a:t>
              </a:r>
              <a:r>
                <a:rPr lang="da-DK" sz="675" b="0" i="0" u="none" strike="noStrike" kern="1200" baseline="0" noProof="1">
                  <a:solidFill>
                    <a:schemeClr val="bg1">
                      <a:lumMod val="50000"/>
                    </a:schemeClr>
                  </a:solidFill>
                  <a:latin typeface="+mn-lt"/>
                  <a:ea typeface="+mn-ea"/>
                  <a:cs typeface="+mn-cs"/>
                </a:rPr>
                <a:t>Indsæt det ønskede billede</a:t>
              </a:r>
            </a:p>
            <a:p>
              <a:pPr algn="l"/>
              <a:r>
                <a:rPr lang="da-DK" sz="675" b="1" i="0" u="none" strike="noStrike" kern="1200" baseline="0" noProof="1">
                  <a:solidFill>
                    <a:schemeClr val="bg1">
                      <a:lumMod val="50000"/>
                    </a:schemeClr>
                  </a:solidFill>
                  <a:latin typeface="+mn-lt"/>
                  <a:ea typeface="+mn-ea"/>
                  <a:cs typeface="+mn-cs"/>
                </a:rPr>
                <a:t>3. </a:t>
              </a:r>
              <a:r>
                <a:rPr lang="da-DK" sz="675" b="0" i="0" u="none" strike="noStrike" kern="1200" baseline="0" noProof="1">
                  <a:solidFill>
                    <a:schemeClr val="bg1">
                      <a:lumMod val="50000"/>
                    </a:schemeClr>
                  </a:solidFill>
                  <a:latin typeface="+mn-lt"/>
                  <a:ea typeface="+mn-ea"/>
                  <a:cs typeface="+mn-cs"/>
                </a:rPr>
                <a:t>Klik</a:t>
              </a:r>
              <a:r>
                <a:rPr lang="da-DK" sz="675" b="1" i="0" u="none" strike="noStrike" kern="1200" baseline="0" noProof="1">
                  <a:solidFill>
                    <a:schemeClr val="bg1">
                      <a:lumMod val="50000"/>
                    </a:schemeClr>
                  </a:solidFill>
                  <a:latin typeface="+mn-lt"/>
                  <a:ea typeface="+mn-ea"/>
                  <a:cs typeface="+mn-cs"/>
                </a:rPr>
                <a:t> Beskær </a:t>
              </a:r>
              <a:r>
                <a:rPr lang="da-DK" sz="675" b="0" i="0" u="none" strike="noStrike" kern="1200" baseline="0" noProof="1">
                  <a:solidFill>
                    <a:schemeClr val="bg1">
                      <a:lumMod val="50000"/>
                    </a:schemeClr>
                  </a:solidFill>
                  <a:latin typeface="+mn-lt"/>
                  <a:ea typeface="+mn-ea"/>
                  <a:cs typeface="+mn-cs"/>
                </a:rPr>
                <a:t>for at ændre</a:t>
              </a:r>
            </a:p>
            <a:p>
              <a:pPr algn="l"/>
              <a:r>
                <a:rPr lang="da-DK" sz="675" b="0" i="0" u="none" strike="noStrike" kern="1200" baseline="0" noProof="1">
                  <a:solidFill>
                    <a:schemeClr val="bg1">
                      <a:lumMod val="50000"/>
                    </a:schemeClr>
                  </a:solidFill>
                  <a:latin typeface="+mn-lt"/>
                  <a:ea typeface="+mn-ea"/>
                  <a:cs typeface="+mn-cs"/>
                </a:rPr>
                <a:t>billedets fokus/størrelse</a:t>
              </a:r>
            </a:p>
            <a:p>
              <a:pPr algn="l"/>
              <a:endParaRPr lang="da-DK" sz="675" b="1" i="0" u="none" strike="noStrike" kern="1200" baseline="0" noProof="1">
                <a:solidFill>
                  <a:schemeClr val="bg1">
                    <a:lumMod val="50000"/>
                  </a:schemeClr>
                </a:solidFill>
                <a:latin typeface="+mn-lt"/>
                <a:ea typeface="+mn-ea"/>
                <a:cs typeface="+mn-cs"/>
              </a:endParaRPr>
            </a:p>
            <a:p>
              <a:pPr algn="l"/>
              <a:endParaRPr lang="da-DK" sz="675" b="1" i="0" u="none" strike="noStrike" kern="1200" baseline="0" noProof="1">
                <a:solidFill>
                  <a:schemeClr val="bg1">
                    <a:lumMod val="50000"/>
                  </a:schemeClr>
                </a:solidFill>
                <a:latin typeface="+mn-lt"/>
                <a:ea typeface="+mn-ea"/>
                <a:cs typeface="+mn-cs"/>
              </a:endParaRPr>
            </a:p>
            <a:p>
              <a:pPr algn="l"/>
              <a:r>
                <a:rPr lang="da-DK" sz="675" b="1" i="0" u="none" strike="noStrike" kern="1200" baseline="0" noProof="1">
                  <a:solidFill>
                    <a:schemeClr val="bg1">
                      <a:lumMod val="50000"/>
                    </a:schemeClr>
                  </a:solidFill>
                  <a:latin typeface="+mn-lt"/>
                  <a:ea typeface="+mn-ea"/>
                  <a:cs typeface="+mn-cs"/>
                </a:rPr>
                <a:t>4. </a:t>
              </a:r>
              <a:r>
                <a:rPr lang="da-DK" sz="675" b="0" i="0" u="none" strike="noStrike" kern="1200" baseline="0" noProof="1">
                  <a:solidFill>
                    <a:schemeClr val="bg1">
                      <a:lumMod val="50000"/>
                    </a:schemeClr>
                  </a:solidFill>
                  <a:latin typeface="+mn-lt"/>
                  <a:ea typeface="+mn-ea"/>
                  <a:cs typeface="+mn-cs"/>
                </a:rPr>
                <a:t>Ønsker du at skalere billedet, så hold </a:t>
              </a:r>
              <a:r>
                <a:rPr lang="da-DK" sz="675" b="1" i="0" u="none" strike="noStrike" kern="1200" baseline="0" noProof="1">
                  <a:solidFill>
                    <a:schemeClr val="bg1">
                      <a:lumMod val="50000"/>
                    </a:schemeClr>
                  </a:solidFill>
                  <a:latin typeface="+mn-lt"/>
                  <a:ea typeface="+mn-ea"/>
                  <a:cs typeface="+mn-cs"/>
                </a:rPr>
                <a:t>SHIFT</a:t>
              </a:r>
              <a:r>
                <a:rPr lang="da-DK" sz="675" b="0" i="0" u="none" strike="noStrike" kern="1200" baseline="0" noProof="1">
                  <a:solidFill>
                    <a:schemeClr val="bg1">
                      <a:lumMod val="50000"/>
                    </a:schemeClr>
                  </a:solidFill>
                  <a:latin typeface="+mn-lt"/>
                  <a:ea typeface="+mn-ea"/>
                  <a:cs typeface="+mn-cs"/>
                </a:rPr>
                <a:t>-knappen nede, mens der trækkes i billedets hjørner</a:t>
              </a:r>
            </a:p>
            <a:p>
              <a:pPr algn="l"/>
              <a:endParaRPr lang="da-DK" sz="675" b="1" i="0" u="none" strike="noStrike" kern="1200" baseline="0" noProof="1">
                <a:solidFill>
                  <a:schemeClr val="bg1">
                    <a:lumMod val="50000"/>
                  </a:schemeClr>
                </a:solidFill>
                <a:latin typeface="+mn-lt"/>
                <a:ea typeface="+mn-ea"/>
                <a:cs typeface="+mn-cs"/>
              </a:endParaRPr>
            </a:p>
            <a:p>
              <a:pPr algn="l"/>
              <a:endParaRPr lang="da-DK" sz="675" b="1" i="0" u="none" strike="noStrike" kern="1200" baseline="0" noProof="1">
                <a:solidFill>
                  <a:schemeClr val="bg1">
                    <a:lumMod val="50000"/>
                  </a:schemeClr>
                </a:solidFill>
                <a:latin typeface="+mn-lt"/>
                <a:ea typeface="+mn-ea"/>
                <a:cs typeface="+mn-cs"/>
              </a:endParaRPr>
            </a:p>
          </p:txBody>
        </p:sp>
        <p:pic>
          <p:nvPicPr>
            <p:cNvPr id="3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65574" y="3552224"/>
              <a:ext cx="251185" cy="23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uppe 39"/>
            <p:cNvGrpSpPr/>
            <p:nvPr userDrawn="1"/>
          </p:nvGrpSpPr>
          <p:grpSpPr>
            <a:xfrm>
              <a:off x="9258729" y="4402493"/>
              <a:ext cx="291716" cy="322651"/>
              <a:chOff x="9218790" y="4378700"/>
              <a:chExt cx="343634" cy="380074"/>
            </a:xfrm>
          </p:grpSpPr>
          <p:pic>
            <p:nvPicPr>
              <p:cNvPr id="4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244924" y="4417462"/>
                <a:ext cx="317500"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Afrundet rektangel 41"/>
              <p:cNvSpPr/>
              <p:nvPr userDrawn="1"/>
            </p:nvSpPr>
            <p:spPr>
              <a:xfrm>
                <a:off x="9218790" y="4378700"/>
                <a:ext cx="227291" cy="1822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81561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Blue">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tx2"/>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41" name="Platshållare för sidfot 4">
            <a:extLst>
              <a:ext uri="{FF2B5EF4-FFF2-40B4-BE49-F238E27FC236}">
                <a16:creationId xmlns:a16="http://schemas.microsoft.com/office/drawing/2014/main" id="{08B9387F-AAAE-4856-AB9E-B9432581DEAA}"/>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42" name="Platshållare för datum 3">
            <a:extLst>
              <a:ext uri="{FF2B5EF4-FFF2-40B4-BE49-F238E27FC236}">
                <a16:creationId xmlns:a16="http://schemas.microsoft.com/office/drawing/2014/main" id="{2268120A-8912-409F-A0DC-B4594B37D06A}"/>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3" name="Platshållare för bildnummer 5">
            <a:extLst>
              <a:ext uri="{FF2B5EF4-FFF2-40B4-BE49-F238E27FC236}">
                <a16:creationId xmlns:a16="http://schemas.microsoft.com/office/drawing/2014/main" id="{B2322324-2E27-4301-832C-93BB1168D16A}"/>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20422188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lede og tekst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9" name="Pladsholder til billede 2"/>
          <p:cNvSpPr>
            <a:spLocks noGrp="1"/>
          </p:cNvSpPr>
          <p:nvPr>
            <p:ph type="pic" sz="quarter" idx="13" hasCustomPrompt="1"/>
          </p:nvPr>
        </p:nvSpPr>
        <p:spPr>
          <a:xfrm>
            <a:off x="318642" y="1014413"/>
            <a:ext cx="4185545" cy="3483000"/>
          </a:xfrm>
        </p:spPr>
        <p:txBody>
          <a:bodyPr tIns="432000" rIns="0" anchor="ctr" anchorCtr="0"/>
          <a:lstStyle>
            <a:lvl1pPr algn="ctr">
              <a:defRPr sz="1050">
                <a:solidFill>
                  <a:schemeClr val="accent2"/>
                </a:solidFill>
              </a:defRPr>
            </a:lvl1pPr>
          </a:lstStyle>
          <a:p>
            <a:r>
              <a:rPr lang="da-DK"/>
              <a:t>Klik på ikon for at indsætte billede</a:t>
            </a:r>
          </a:p>
        </p:txBody>
      </p:sp>
      <p:sp>
        <p:nvSpPr>
          <p:cNvPr id="10" name="Pladsholder til tekst 3"/>
          <p:cNvSpPr>
            <a:spLocks noGrp="1"/>
          </p:cNvSpPr>
          <p:nvPr>
            <p:ph type="body" sz="quarter" idx="14" hasCustomPrompt="1"/>
          </p:nvPr>
        </p:nvSpPr>
        <p:spPr>
          <a:xfrm>
            <a:off x="4633804" y="1015204"/>
            <a:ext cx="4185545" cy="3483769"/>
          </a:xfrm>
        </p:spPr>
        <p:txBody>
          <a:bodyPr rIns="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34" name="Tekstboks 33"/>
          <p:cNvSpPr txBox="1"/>
          <p:nvPr userDrawn="1"/>
        </p:nvSpPr>
        <p:spPr>
          <a:xfrm>
            <a:off x="-1559468" y="0"/>
            <a:ext cx="1424664" cy="897564"/>
          </a:xfrm>
          <a:prstGeom prst="rect">
            <a:avLst/>
          </a:prstGeom>
          <a:noFill/>
        </p:spPr>
        <p:txBody>
          <a:bodyPr wrap="square" lIns="0" tIns="0" rIns="0" bIns="0" rtlCol="0">
            <a:noAutofit/>
          </a:bodyPr>
          <a:lstStyle/>
          <a:p>
            <a:pPr algn="r"/>
            <a:r>
              <a:rPr lang="da-DK" sz="675" b="1">
                <a:solidFill>
                  <a:schemeClr val="bg1">
                    <a:lumMod val="50000"/>
                  </a:schemeClr>
                </a:solidFill>
              </a:rPr>
              <a:t>Udskifte billeder:</a:t>
            </a:r>
          </a:p>
          <a:p>
            <a:pPr algn="r"/>
            <a:r>
              <a:rPr lang="da-DK" sz="675" b="0">
                <a:solidFill>
                  <a:schemeClr val="bg1">
                    <a:lumMod val="50000"/>
                  </a:schemeClr>
                </a:solidFill>
              </a:rPr>
              <a:t>Der er frit valg mellem 16 billeder. Se slides med flere billeder.</a:t>
            </a:r>
          </a:p>
          <a:p>
            <a:pPr algn="r"/>
            <a:endParaRPr lang="da-DK" sz="675" b="0">
              <a:solidFill>
                <a:schemeClr val="bg1">
                  <a:lumMod val="50000"/>
                </a:schemeClr>
              </a:solidFill>
            </a:endParaRPr>
          </a:p>
          <a:p>
            <a:pPr algn="r"/>
            <a:r>
              <a:rPr lang="da-DK" sz="675" b="1">
                <a:solidFill>
                  <a:schemeClr val="bg1">
                    <a:lumMod val="50000"/>
                  </a:schemeClr>
                </a:solidFill>
              </a:rPr>
              <a:t>Valg af layout:</a:t>
            </a:r>
          </a:p>
          <a:p>
            <a:pPr algn="r"/>
            <a:r>
              <a:rPr lang="da-DK" sz="675" b="0">
                <a:solidFill>
                  <a:schemeClr val="bg1">
                    <a:lumMod val="50000"/>
                  </a:schemeClr>
                </a:solidFill>
              </a:rPr>
              <a:t>Billeder kan stå til højre og venstre. Der kan også være 2 billeder ved siden af hinanden.</a:t>
            </a:r>
          </a:p>
          <a:p>
            <a:pPr algn="r"/>
            <a:endParaRPr lang="da-DK" sz="675" b="0">
              <a:solidFill>
                <a:schemeClr val="bg1">
                  <a:lumMod val="50000"/>
                </a:schemeClr>
              </a:solidFill>
            </a:endParaRPr>
          </a:p>
        </p:txBody>
      </p:sp>
      <p:grpSp>
        <p:nvGrpSpPr>
          <p:cNvPr id="35" name="Gruppe 34"/>
          <p:cNvGrpSpPr/>
          <p:nvPr userDrawn="1"/>
        </p:nvGrpSpPr>
        <p:grpSpPr>
          <a:xfrm>
            <a:off x="-1559468" y="1927800"/>
            <a:ext cx="1377179" cy="1616058"/>
            <a:chOff x="9252520" y="2570400"/>
            <a:chExt cx="1836000" cy="2154744"/>
          </a:xfrm>
        </p:grpSpPr>
        <p:sp>
          <p:nvSpPr>
            <p:cNvPr id="36" name="Tekstboks 35"/>
            <p:cNvSpPr txBox="1"/>
            <p:nvPr userDrawn="1"/>
          </p:nvSpPr>
          <p:spPr>
            <a:xfrm>
              <a:off x="9252520" y="2570400"/>
              <a:ext cx="1836000" cy="1866712"/>
            </a:xfrm>
            <a:prstGeom prst="rect">
              <a:avLst/>
            </a:prstGeom>
            <a:noFill/>
          </p:spPr>
          <p:txBody>
            <a:bodyPr wrap="square" lIns="0" tIns="0" rIns="0" bIns="0" rtlCol="0">
              <a:noAutofit/>
            </a:bodyPr>
            <a:lstStyle/>
            <a:p>
              <a:pPr algn="r"/>
              <a:r>
                <a:rPr lang="da-DK" sz="675" b="1" i="0" u="none" strike="noStrike" kern="1200" baseline="0" noProof="1">
                  <a:solidFill>
                    <a:schemeClr val="bg1">
                      <a:lumMod val="50000"/>
                    </a:schemeClr>
                  </a:solidFill>
                  <a:latin typeface="+mn-lt"/>
                  <a:ea typeface="+mn-ea"/>
                  <a:cs typeface="+mn-cs"/>
                </a:rPr>
                <a:t>Indsæt billede</a:t>
              </a:r>
            </a:p>
            <a:p>
              <a:pPr algn="r"/>
              <a:r>
                <a:rPr lang="da-DK" sz="675" b="1" i="0" u="none" strike="noStrike" kern="1200" baseline="0" noProof="1">
                  <a:solidFill>
                    <a:schemeClr val="bg1">
                      <a:lumMod val="50000"/>
                    </a:schemeClr>
                  </a:solidFill>
                  <a:latin typeface="+mn-lt"/>
                  <a:ea typeface="+mn-ea"/>
                  <a:cs typeface="+mn-cs"/>
                </a:rPr>
                <a:t>1. </a:t>
              </a:r>
              <a:r>
                <a:rPr lang="da-DK" sz="675" b="0" i="0" u="none" strike="noStrike" kern="1200" baseline="0" noProof="1">
                  <a:solidFill>
                    <a:schemeClr val="bg1">
                      <a:lumMod val="50000"/>
                    </a:schemeClr>
                  </a:solidFill>
                  <a:latin typeface="+mn-lt"/>
                  <a:ea typeface="+mn-ea"/>
                  <a:cs typeface="+mn-cs"/>
                </a:rPr>
                <a:t>Klik på det lille billede-indsættelsesikon i midten</a:t>
              </a:r>
            </a:p>
            <a:p>
              <a:pPr algn="r"/>
              <a:r>
                <a:rPr lang="da-DK" sz="675" b="0" i="0" u="none" strike="noStrike" kern="1200" baseline="0" noProof="1">
                  <a:solidFill>
                    <a:schemeClr val="bg1">
                      <a:lumMod val="50000"/>
                    </a:schemeClr>
                  </a:solidFill>
                  <a:latin typeface="+mn-lt"/>
                  <a:ea typeface="+mn-ea"/>
                  <a:cs typeface="+mn-cs"/>
                </a:rPr>
                <a:t>af pladsholderen</a:t>
              </a:r>
            </a:p>
            <a:p>
              <a:pPr algn="r"/>
              <a:r>
                <a:rPr lang="da-DK" sz="675" b="1" i="0" u="none" strike="noStrike" kern="1200" baseline="0" noProof="1">
                  <a:solidFill>
                    <a:schemeClr val="bg1">
                      <a:lumMod val="50000"/>
                    </a:schemeClr>
                  </a:solidFill>
                  <a:latin typeface="+mn-lt"/>
                  <a:ea typeface="+mn-ea"/>
                  <a:cs typeface="+mn-cs"/>
                </a:rPr>
                <a:t>2. </a:t>
              </a:r>
              <a:r>
                <a:rPr lang="da-DK" sz="675" b="0" i="0" u="none" strike="noStrike" kern="1200" baseline="0" noProof="1">
                  <a:solidFill>
                    <a:schemeClr val="bg1">
                      <a:lumMod val="50000"/>
                    </a:schemeClr>
                  </a:solidFill>
                  <a:latin typeface="+mn-lt"/>
                  <a:ea typeface="+mn-ea"/>
                  <a:cs typeface="+mn-cs"/>
                </a:rPr>
                <a:t>Indsæt det ønskede billede</a:t>
              </a:r>
            </a:p>
            <a:p>
              <a:pPr algn="r"/>
              <a:r>
                <a:rPr lang="da-DK" sz="675" b="1" i="0" u="none" strike="noStrike" kern="1200" baseline="0" noProof="1">
                  <a:solidFill>
                    <a:schemeClr val="bg1">
                      <a:lumMod val="50000"/>
                    </a:schemeClr>
                  </a:solidFill>
                  <a:latin typeface="+mn-lt"/>
                  <a:ea typeface="+mn-ea"/>
                  <a:cs typeface="+mn-cs"/>
                </a:rPr>
                <a:t>3. </a:t>
              </a:r>
              <a:r>
                <a:rPr lang="da-DK" sz="675" b="0" i="0" u="none" strike="noStrike" kern="1200" baseline="0" noProof="1">
                  <a:solidFill>
                    <a:schemeClr val="bg1">
                      <a:lumMod val="50000"/>
                    </a:schemeClr>
                  </a:solidFill>
                  <a:latin typeface="+mn-lt"/>
                  <a:ea typeface="+mn-ea"/>
                  <a:cs typeface="+mn-cs"/>
                </a:rPr>
                <a:t>Klik</a:t>
              </a:r>
              <a:r>
                <a:rPr lang="da-DK" sz="675" b="1" i="0" u="none" strike="noStrike" kern="1200" baseline="0" noProof="1">
                  <a:solidFill>
                    <a:schemeClr val="bg1">
                      <a:lumMod val="50000"/>
                    </a:schemeClr>
                  </a:solidFill>
                  <a:latin typeface="+mn-lt"/>
                  <a:ea typeface="+mn-ea"/>
                  <a:cs typeface="+mn-cs"/>
                </a:rPr>
                <a:t> Beskær </a:t>
              </a:r>
              <a:r>
                <a:rPr lang="da-DK" sz="675" b="0" i="0" u="none" strike="noStrike" kern="1200" baseline="0" noProof="1">
                  <a:solidFill>
                    <a:schemeClr val="bg1">
                      <a:lumMod val="50000"/>
                    </a:schemeClr>
                  </a:solidFill>
                  <a:latin typeface="+mn-lt"/>
                  <a:ea typeface="+mn-ea"/>
                  <a:cs typeface="+mn-cs"/>
                </a:rPr>
                <a:t>for at ændre</a:t>
              </a:r>
            </a:p>
            <a:p>
              <a:pPr algn="r"/>
              <a:r>
                <a:rPr lang="da-DK" sz="675" b="0" i="0" u="none" strike="noStrike" kern="1200" baseline="0" noProof="1">
                  <a:solidFill>
                    <a:schemeClr val="bg1">
                      <a:lumMod val="50000"/>
                    </a:schemeClr>
                  </a:solidFill>
                  <a:latin typeface="+mn-lt"/>
                  <a:ea typeface="+mn-ea"/>
                  <a:cs typeface="+mn-cs"/>
                </a:rPr>
                <a:t>billedets fokus/størrelse</a:t>
              </a:r>
            </a:p>
            <a:p>
              <a:pPr algn="r"/>
              <a:endParaRPr lang="da-DK" sz="675" b="1" i="0" u="none" strike="noStrike" kern="1200" baseline="0" noProof="1">
                <a:solidFill>
                  <a:schemeClr val="bg1">
                    <a:lumMod val="50000"/>
                  </a:schemeClr>
                </a:solidFill>
                <a:latin typeface="+mn-lt"/>
                <a:ea typeface="+mn-ea"/>
                <a:cs typeface="+mn-cs"/>
              </a:endParaRPr>
            </a:p>
            <a:p>
              <a:pPr algn="r"/>
              <a:endParaRPr lang="da-DK" sz="675" b="1" i="0" u="none" strike="noStrike" kern="1200" baseline="0" noProof="1">
                <a:solidFill>
                  <a:schemeClr val="bg1">
                    <a:lumMod val="50000"/>
                  </a:schemeClr>
                </a:solidFill>
                <a:latin typeface="+mn-lt"/>
                <a:ea typeface="+mn-ea"/>
                <a:cs typeface="+mn-cs"/>
              </a:endParaRPr>
            </a:p>
            <a:p>
              <a:pPr algn="r"/>
              <a:r>
                <a:rPr lang="da-DK" sz="675" b="1" i="0" u="none" strike="noStrike" kern="1200" baseline="0" noProof="1">
                  <a:solidFill>
                    <a:schemeClr val="bg1">
                      <a:lumMod val="50000"/>
                    </a:schemeClr>
                  </a:solidFill>
                  <a:latin typeface="+mn-lt"/>
                  <a:ea typeface="+mn-ea"/>
                  <a:cs typeface="+mn-cs"/>
                </a:rPr>
                <a:t>4. </a:t>
              </a:r>
              <a:r>
                <a:rPr lang="da-DK" sz="675" b="0" i="0" u="none" strike="noStrike" kern="1200" baseline="0" noProof="1">
                  <a:solidFill>
                    <a:schemeClr val="bg1">
                      <a:lumMod val="50000"/>
                    </a:schemeClr>
                  </a:solidFill>
                  <a:latin typeface="+mn-lt"/>
                  <a:ea typeface="+mn-ea"/>
                  <a:cs typeface="+mn-cs"/>
                </a:rPr>
                <a:t>Ønsker du at skalere billedet, så hold </a:t>
              </a:r>
              <a:r>
                <a:rPr lang="da-DK" sz="675" b="1" i="0" u="none" strike="noStrike" kern="1200" baseline="0" noProof="1">
                  <a:solidFill>
                    <a:schemeClr val="bg1">
                      <a:lumMod val="50000"/>
                    </a:schemeClr>
                  </a:solidFill>
                  <a:latin typeface="+mn-lt"/>
                  <a:ea typeface="+mn-ea"/>
                  <a:cs typeface="+mn-cs"/>
                </a:rPr>
                <a:t>SHIFT</a:t>
              </a:r>
              <a:r>
                <a:rPr lang="da-DK" sz="675" b="0" i="0" u="none" strike="noStrike" kern="1200" baseline="0" noProof="1">
                  <a:solidFill>
                    <a:schemeClr val="bg1">
                      <a:lumMod val="50000"/>
                    </a:schemeClr>
                  </a:solidFill>
                  <a:latin typeface="+mn-lt"/>
                  <a:ea typeface="+mn-ea"/>
                  <a:cs typeface="+mn-cs"/>
                </a:rPr>
                <a:t>-knappen nede, mens der trækkes i billedets hjørner</a:t>
              </a:r>
            </a:p>
            <a:p>
              <a:pPr algn="r"/>
              <a:endParaRPr lang="da-DK" sz="675" b="1" i="0" u="none" strike="noStrike" kern="1200" baseline="0" noProof="1">
                <a:solidFill>
                  <a:schemeClr val="bg1">
                    <a:lumMod val="50000"/>
                  </a:schemeClr>
                </a:solidFill>
                <a:latin typeface="+mn-lt"/>
                <a:ea typeface="+mn-ea"/>
                <a:cs typeface="+mn-cs"/>
              </a:endParaRPr>
            </a:p>
            <a:p>
              <a:pPr algn="r"/>
              <a:endParaRPr lang="da-DK" sz="675" b="1" i="0" u="none" strike="noStrike" kern="1200" baseline="0" noProof="1">
                <a:solidFill>
                  <a:schemeClr val="bg1">
                    <a:lumMod val="50000"/>
                  </a:schemeClr>
                </a:solidFill>
                <a:latin typeface="+mn-lt"/>
                <a:ea typeface="+mn-ea"/>
                <a:cs typeface="+mn-cs"/>
              </a:endParaRPr>
            </a:p>
          </p:txBody>
        </p:sp>
        <p:pic>
          <p:nvPicPr>
            <p:cNvPr id="3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7537" y="3552224"/>
              <a:ext cx="251185" cy="23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uppe 37"/>
            <p:cNvGrpSpPr/>
            <p:nvPr userDrawn="1"/>
          </p:nvGrpSpPr>
          <p:grpSpPr>
            <a:xfrm>
              <a:off x="10784755" y="4402493"/>
              <a:ext cx="291714" cy="322651"/>
              <a:chOff x="11016426" y="4378700"/>
              <a:chExt cx="343632" cy="380074"/>
            </a:xfrm>
          </p:grpSpPr>
          <p:pic>
            <p:nvPicPr>
              <p:cNvPr id="3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42558" y="4417462"/>
                <a:ext cx="317500"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Afrundet rektangel 39"/>
              <p:cNvSpPr/>
              <p:nvPr userDrawn="1"/>
            </p:nvSpPr>
            <p:spPr>
              <a:xfrm>
                <a:off x="11016426" y="4378700"/>
                <a:ext cx="227292" cy="1822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grpSp>
        <p:nvGrpSpPr>
          <p:cNvPr id="46" name="Gruppe 45"/>
          <p:cNvGrpSpPr/>
          <p:nvPr userDrawn="1"/>
        </p:nvGrpSpPr>
        <p:grpSpPr>
          <a:xfrm>
            <a:off x="9252520" y="1015605"/>
            <a:ext cx="1107114" cy="1826177"/>
            <a:chOff x="-1620688" y="1354138"/>
            <a:chExt cx="1475960" cy="2434902"/>
          </a:xfrm>
        </p:grpSpPr>
        <p:sp>
          <p:nvSpPr>
            <p:cNvPr id="47" name="Tekstboks 46"/>
            <p:cNvSpPr txBox="1"/>
            <p:nvPr userDrawn="1"/>
          </p:nvSpPr>
          <p:spPr>
            <a:xfrm>
              <a:off x="-1620688" y="1354138"/>
              <a:ext cx="1475960" cy="2434902"/>
            </a:xfrm>
            <a:prstGeom prst="rect">
              <a:avLst/>
            </a:prstGeom>
            <a:noFill/>
          </p:spPr>
          <p:txBody>
            <a:bodyPr wrap="square" lIns="0" tIns="0" rIns="0" bIns="0" rtlCol="0">
              <a:noAutofit/>
            </a:bodyPr>
            <a:lstStyle/>
            <a:p>
              <a:pPr algn="l"/>
              <a:r>
                <a:rPr lang="da-DK" sz="675" b="1">
                  <a:solidFill>
                    <a:schemeClr val="bg1">
                      <a:lumMod val="50000"/>
                    </a:schemeClr>
                  </a:solidFill>
                </a:rPr>
                <a:t>Tekst-typografier</a:t>
              </a:r>
            </a:p>
            <a:p>
              <a:pPr algn="l"/>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l"/>
              <a:r>
                <a:rPr lang="da-DK" sz="675" b="0">
                  <a:solidFill>
                    <a:schemeClr val="bg1">
                      <a:lumMod val="50000"/>
                    </a:schemeClr>
                  </a:solidFill>
                </a:rPr>
                <a:t>i tekst-niveauer</a:t>
              </a:r>
            </a:p>
            <a:p>
              <a:pPr algn="l"/>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l"/>
              <a:endParaRPr lang="da-DK" sz="675" b="0">
                <a:solidFill>
                  <a:schemeClr val="bg1">
                    <a:lumMod val="50000"/>
                  </a:schemeClr>
                </a:solidFill>
              </a:endParaRPr>
            </a:p>
            <a:p>
              <a:pPr algn="l"/>
              <a:r>
                <a:rPr lang="da-DK" sz="675" b="0">
                  <a:solidFill>
                    <a:schemeClr val="bg1">
                      <a:lumMod val="50000"/>
                    </a:schemeClr>
                  </a:solidFill>
                </a:rPr>
                <a:t>For at gå tilbage i tekst-niveauer,</a:t>
              </a:r>
            </a:p>
            <a:p>
              <a:pPr algn="l"/>
              <a:r>
                <a:rPr lang="da-DK" sz="675" b="0">
                  <a:solidFill>
                    <a:schemeClr val="bg1">
                      <a:lumMod val="50000"/>
                    </a:schemeClr>
                  </a:solidFill>
                </a:rPr>
                <a:t>brug </a:t>
              </a:r>
              <a:r>
                <a:rPr lang="da-DK" sz="675" b="1">
                  <a:solidFill>
                    <a:schemeClr val="bg1">
                      <a:lumMod val="50000"/>
                    </a:schemeClr>
                  </a:solidFill>
                </a:rPr>
                <a:t>SHIFT + TAB</a:t>
              </a:r>
            </a:p>
            <a:p>
              <a:pPr algn="l"/>
              <a:endParaRPr lang="da-DK" sz="675" b="0">
                <a:solidFill>
                  <a:schemeClr val="bg1">
                    <a:lumMod val="50000"/>
                  </a:schemeClr>
                </a:solidFill>
              </a:endParaRPr>
            </a:p>
            <a:p>
              <a:pPr algn="l"/>
              <a:endParaRPr lang="da-DK" sz="675" b="0">
                <a:solidFill>
                  <a:schemeClr val="bg1">
                    <a:lumMod val="50000"/>
                  </a:schemeClr>
                </a:solidFill>
              </a:endParaRPr>
            </a:p>
            <a:p>
              <a:pPr algn="l"/>
              <a:r>
                <a:rPr lang="da-DK" sz="675" b="0">
                  <a:solidFill>
                    <a:schemeClr val="bg1">
                      <a:lumMod val="50000"/>
                    </a:schemeClr>
                  </a:solidFill>
                </a:rPr>
                <a:t>Alternativt kan</a:t>
              </a:r>
            </a:p>
            <a:p>
              <a:pPr algn="l"/>
              <a:r>
                <a:rPr lang="da-DK" sz="675" b="1">
                  <a:solidFill>
                    <a:schemeClr val="bg1">
                      <a:lumMod val="50000"/>
                    </a:schemeClr>
                  </a:solidFill>
                </a:rPr>
                <a:t>Forøg og Formindsk </a:t>
              </a:r>
            </a:p>
            <a:p>
              <a:pPr algn="l"/>
              <a:r>
                <a:rPr lang="da-DK" sz="675" b="0">
                  <a:solidFill>
                    <a:schemeClr val="bg1">
                      <a:lumMod val="50000"/>
                    </a:schemeClr>
                  </a:solidFill>
                </a:rPr>
                <a:t>listeniveau bruges</a:t>
              </a:r>
            </a:p>
          </p:txBody>
        </p:sp>
        <p:grpSp>
          <p:nvGrpSpPr>
            <p:cNvPr id="48" name="Gruppe 47"/>
            <p:cNvGrpSpPr/>
            <p:nvPr userDrawn="1"/>
          </p:nvGrpSpPr>
          <p:grpSpPr>
            <a:xfrm>
              <a:off x="-1620688" y="3048030"/>
              <a:ext cx="358775" cy="236537"/>
              <a:chOff x="-1620688" y="3171825"/>
              <a:chExt cx="358775" cy="236537"/>
            </a:xfrm>
          </p:grpSpPr>
          <p:pic>
            <p:nvPicPr>
              <p:cNvPr id="4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20688"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Afrundet rektangel 49"/>
              <p:cNvSpPr/>
              <p:nvPr userDrawn="1"/>
            </p:nvSpPr>
            <p:spPr>
              <a:xfrm>
                <a:off x="-1620688"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149580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9" name="Pladsholder til billede 2"/>
          <p:cNvSpPr>
            <a:spLocks noGrp="1"/>
          </p:cNvSpPr>
          <p:nvPr>
            <p:ph type="pic" sz="quarter" idx="13" hasCustomPrompt="1"/>
          </p:nvPr>
        </p:nvSpPr>
        <p:spPr>
          <a:xfrm>
            <a:off x="318642" y="1014413"/>
            <a:ext cx="4185545" cy="3483000"/>
          </a:xfrm>
        </p:spPr>
        <p:txBody>
          <a:bodyPr tIns="432000" rIns="0" anchor="ctr" anchorCtr="0"/>
          <a:lstStyle>
            <a:lvl1pPr algn="ctr">
              <a:defRPr sz="1050">
                <a:solidFill>
                  <a:schemeClr val="accent2"/>
                </a:solidFill>
              </a:defRPr>
            </a:lvl1pPr>
          </a:lstStyle>
          <a:p>
            <a:r>
              <a:rPr lang="da-DK"/>
              <a:t>Klik på ikon for at indsætte billede</a:t>
            </a:r>
          </a:p>
        </p:txBody>
      </p:sp>
      <p:sp>
        <p:nvSpPr>
          <p:cNvPr id="8" name="Pladsholder til billede 3"/>
          <p:cNvSpPr>
            <a:spLocks noGrp="1"/>
          </p:cNvSpPr>
          <p:nvPr>
            <p:ph type="pic" sz="quarter" idx="14" hasCustomPrompt="1"/>
          </p:nvPr>
        </p:nvSpPr>
        <p:spPr>
          <a:xfrm>
            <a:off x="4633804" y="1014413"/>
            <a:ext cx="4185545" cy="3483000"/>
          </a:xfrm>
        </p:spPr>
        <p:txBody>
          <a:bodyPr tIns="432000" rIns="0" anchor="ctr" anchorCtr="0"/>
          <a:lstStyle>
            <a:lvl1pPr algn="ctr">
              <a:defRPr sz="1050">
                <a:solidFill>
                  <a:schemeClr val="accent2"/>
                </a:solidFill>
              </a:defRPr>
            </a:lvl1pPr>
          </a:lstStyle>
          <a:p>
            <a:r>
              <a:rPr lang="da-DK"/>
              <a:t>Klik på ikon for at indsætte billede</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0" name="Tekstboks 9"/>
          <p:cNvSpPr txBox="1"/>
          <p:nvPr userDrawn="1"/>
        </p:nvSpPr>
        <p:spPr>
          <a:xfrm>
            <a:off x="-1559468" y="0"/>
            <a:ext cx="1424664" cy="897564"/>
          </a:xfrm>
          <a:prstGeom prst="rect">
            <a:avLst/>
          </a:prstGeom>
          <a:noFill/>
        </p:spPr>
        <p:txBody>
          <a:bodyPr wrap="square" lIns="0" tIns="0" rIns="0" bIns="0" rtlCol="0">
            <a:noAutofit/>
          </a:bodyPr>
          <a:lstStyle/>
          <a:p>
            <a:pPr algn="r"/>
            <a:r>
              <a:rPr lang="da-DK" sz="675" b="1">
                <a:solidFill>
                  <a:schemeClr val="bg1">
                    <a:lumMod val="50000"/>
                  </a:schemeClr>
                </a:solidFill>
              </a:rPr>
              <a:t>Udskifte billeder:</a:t>
            </a:r>
          </a:p>
          <a:p>
            <a:pPr algn="r"/>
            <a:r>
              <a:rPr lang="da-DK" sz="675" b="0">
                <a:solidFill>
                  <a:schemeClr val="bg1">
                    <a:lumMod val="50000"/>
                  </a:schemeClr>
                </a:solidFill>
              </a:rPr>
              <a:t>Der er frit valg mellem 16 billeder. Se slides med flere billeder.</a:t>
            </a:r>
          </a:p>
          <a:p>
            <a:pPr algn="r"/>
            <a:endParaRPr lang="da-DK" sz="675" b="0">
              <a:solidFill>
                <a:schemeClr val="bg1">
                  <a:lumMod val="50000"/>
                </a:schemeClr>
              </a:solidFill>
            </a:endParaRPr>
          </a:p>
          <a:p>
            <a:pPr algn="r"/>
            <a:r>
              <a:rPr lang="da-DK" sz="675" b="1">
                <a:solidFill>
                  <a:schemeClr val="bg1">
                    <a:lumMod val="50000"/>
                  </a:schemeClr>
                </a:solidFill>
              </a:rPr>
              <a:t>Valg af layout:</a:t>
            </a:r>
          </a:p>
          <a:p>
            <a:pPr algn="r"/>
            <a:r>
              <a:rPr lang="da-DK" sz="675" b="0">
                <a:solidFill>
                  <a:schemeClr val="bg1">
                    <a:lumMod val="50000"/>
                  </a:schemeClr>
                </a:solidFill>
              </a:rPr>
              <a:t>Billeder kan stå til højre og venstre. Der kan også være 2 billeder ved siden af hinanden.</a:t>
            </a:r>
          </a:p>
          <a:p>
            <a:pPr algn="r"/>
            <a:endParaRPr lang="da-DK" sz="675" b="0">
              <a:solidFill>
                <a:schemeClr val="bg1">
                  <a:lumMod val="50000"/>
                </a:schemeClr>
              </a:solidFill>
            </a:endParaRPr>
          </a:p>
        </p:txBody>
      </p:sp>
      <p:grpSp>
        <p:nvGrpSpPr>
          <p:cNvPr id="17" name="Gruppe 16"/>
          <p:cNvGrpSpPr/>
          <p:nvPr userDrawn="1"/>
        </p:nvGrpSpPr>
        <p:grpSpPr>
          <a:xfrm>
            <a:off x="-1559468" y="1927800"/>
            <a:ext cx="1377179" cy="1616058"/>
            <a:chOff x="9252520" y="2570400"/>
            <a:chExt cx="1836000" cy="2154744"/>
          </a:xfrm>
        </p:grpSpPr>
        <p:sp>
          <p:nvSpPr>
            <p:cNvPr id="18" name="Tekstboks 17"/>
            <p:cNvSpPr txBox="1"/>
            <p:nvPr userDrawn="1"/>
          </p:nvSpPr>
          <p:spPr>
            <a:xfrm>
              <a:off x="9252520" y="2570400"/>
              <a:ext cx="1836000" cy="1866712"/>
            </a:xfrm>
            <a:prstGeom prst="rect">
              <a:avLst/>
            </a:prstGeom>
            <a:noFill/>
          </p:spPr>
          <p:txBody>
            <a:bodyPr wrap="square" lIns="0" tIns="0" rIns="0" bIns="0" rtlCol="0">
              <a:noAutofit/>
            </a:bodyPr>
            <a:lstStyle/>
            <a:p>
              <a:pPr algn="r"/>
              <a:r>
                <a:rPr lang="da-DK" sz="675" b="1" i="0" u="none" strike="noStrike" kern="1200" baseline="0" noProof="1">
                  <a:solidFill>
                    <a:schemeClr val="bg1">
                      <a:lumMod val="50000"/>
                    </a:schemeClr>
                  </a:solidFill>
                  <a:latin typeface="+mn-lt"/>
                  <a:ea typeface="+mn-ea"/>
                  <a:cs typeface="+mn-cs"/>
                </a:rPr>
                <a:t>Indsæt billede</a:t>
              </a:r>
            </a:p>
            <a:p>
              <a:pPr algn="r"/>
              <a:r>
                <a:rPr lang="da-DK" sz="675" b="1" i="0" u="none" strike="noStrike" kern="1200" baseline="0" noProof="1">
                  <a:solidFill>
                    <a:schemeClr val="bg1">
                      <a:lumMod val="50000"/>
                    </a:schemeClr>
                  </a:solidFill>
                  <a:latin typeface="+mn-lt"/>
                  <a:ea typeface="+mn-ea"/>
                  <a:cs typeface="+mn-cs"/>
                </a:rPr>
                <a:t>1. </a:t>
              </a:r>
              <a:r>
                <a:rPr lang="da-DK" sz="675" b="0" i="0" u="none" strike="noStrike" kern="1200" baseline="0" noProof="1">
                  <a:solidFill>
                    <a:schemeClr val="bg1">
                      <a:lumMod val="50000"/>
                    </a:schemeClr>
                  </a:solidFill>
                  <a:latin typeface="+mn-lt"/>
                  <a:ea typeface="+mn-ea"/>
                  <a:cs typeface="+mn-cs"/>
                </a:rPr>
                <a:t>Klik på det lille billede-indsættelsesikon i midten</a:t>
              </a:r>
            </a:p>
            <a:p>
              <a:pPr algn="r"/>
              <a:r>
                <a:rPr lang="da-DK" sz="675" b="0" i="0" u="none" strike="noStrike" kern="1200" baseline="0" noProof="1">
                  <a:solidFill>
                    <a:schemeClr val="bg1">
                      <a:lumMod val="50000"/>
                    </a:schemeClr>
                  </a:solidFill>
                  <a:latin typeface="+mn-lt"/>
                  <a:ea typeface="+mn-ea"/>
                  <a:cs typeface="+mn-cs"/>
                </a:rPr>
                <a:t>af pladsholderen</a:t>
              </a:r>
            </a:p>
            <a:p>
              <a:pPr algn="r"/>
              <a:r>
                <a:rPr lang="da-DK" sz="675" b="1" i="0" u="none" strike="noStrike" kern="1200" baseline="0" noProof="1">
                  <a:solidFill>
                    <a:schemeClr val="bg1">
                      <a:lumMod val="50000"/>
                    </a:schemeClr>
                  </a:solidFill>
                  <a:latin typeface="+mn-lt"/>
                  <a:ea typeface="+mn-ea"/>
                  <a:cs typeface="+mn-cs"/>
                </a:rPr>
                <a:t>2. </a:t>
              </a:r>
              <a:r>
                <a:rPr lang="da-DK" sz="675" b="0" i="0" u="none" strike="noStrike" kern="1200" baseline="0" noProof="1">
                  <a:solidFill>
                    <a:schemeClr val="bg1">
                      <a:lumMod val="50000"/>
                    </a:schemeClr>
                  </a:solidFill>
                  <a:latin typeface="+mn-lt"/>
                  <a:ea typeface="+mn-ea"/>
                  <a:cs typeface="+mn-cs"/>
                </a:rPr>
                <a:t>Indsæt det ønskede billede</a:t>
              </a:r>
            </a:p>
            <a:p>
              <a:pPr algn="r"/>
              <a:r>
                <a:rPr lang="da-DK" sz="675" b="1" i="0" u="none" strike="noStrike" kern="1200" baseline="0" noProof="1">
                  <a:solidFill>
                    <a:schemeClr val="bg1">
                      <a:lumMod val="50000"/>
                    </a:schemeClr>
                  </a:solidFill>
                  <a:latin typeface="+mn-lt"/>
                  <a:ea typeface="+mn-ea"/>
                  <a:cs typeface="+mn-cs"/>
                </a:rPr>
                <a:t>3. </a:t>
              </a:r>
              <a:r>
                <a:rPr lang="da-DK" sz="675" b="0" i="0" u="none" strike="noStrike" kern="1200" baseline="0" noProof="1">
                  <a:solidFill>
                    <a:schemeClr val="bg1">
                      <a:lumMod val="50000"/>
                    </a:schemeClr>
                  </a:solidFill>
                  <a:latin typeface="+mn-lt"/>
                  <a:ea typeface="+mn-ea"/>
                  <a:cs typeface="+mn-cs"/>
                </a:rPr>
                <a:t>Klik</a:t>
              </a:r>
              <a:r>
                <a:rPr lang="da-DK" sz="675" b="1" i="0" u="none" strike="noStrike" kern="1200" baseline="0" noProof="1">
                  <a:solidFill>
                    <a:schemeClr val="bg1">
                      <a:lumMod val="50000"/>
                    </a:schemeClr>
                  </a:solidFill>
                  <a:latin typeface="+mn-lt"/>
                  <a:ea typeface="+mn-ea"/>
                  <a:cs typeface="+mn-cs"/>
                </a:rPr>
                <a:t> Beskær </a:t>
              </a:r>
              <a:r>
                <a:rPr lang="da-DK" sz="675" b="0" i="0" u="none" strike="noStrike" kern="1200" baseline="0" noProof="1">
                  <a:solidFill>
                    <a:schemeClr val="bg1">
                      <a:lumMod val="50000"/>
                    </a:schemeClr>
                  </a:solidFill>
                  <a:latin typeface="+mn-lt"/>
                  <a:ea typeface="+mn-ea"/>
                  <a:cs typeface="+mn-cs"/>
                </a:rPr>
                <a:t>for at ændre</a:t>
              </a:r>
            </a:p>
            <a:p>
              <a:pPr algn="r"/>
              <a:r>
                <a:rPr lang="da-DK" sz="675" b="0" i="0" u="none" strike="noStrike" kern="1200" baseline="0" noProof="1">
                  <a:solidFill>
                    <a:schemeClr val="bg1">
                      <a:lumMod val="50000"/>
                    </a:schemeClr>
                  </a:solidFill>
                  <a:latin typeface="+mn-lt"/>
                  <a:ea typeface="+mn-ea"/>
                  <a:cs typeface="+mn-cs"/>
                </a:rPr>
                <a:t>billedets fokus/størrelse</a:t>
              </a:r>
            </a:p>
            <a:p>
              <a:pPr algn="r"/>
              <a:endParaRPr lang="da-DK" sz="675" b="1" i="0" u="none" strike="noStrike" kern="1200" baseline="0" noProof="1">
                <a:solidFill>
                  <a:schemeClr val="bg1">
                    <a:lumMod val="50000"/>
                  </a:schemeClr>
                </a:solidFill>
                <a:latin typeface="+mn-lt"/>
                <a:ea typeface="+mn-ea"/>
                <a:cs typeface="+mn-cs"/>
              </a:endParaRPr>
            </a:p>
            <a:p>
              <a:pPr algn="r"/>
              <a:endParaRPr lang="da-DK" sz="675" b="1" i="0" u="none" strike="noStrike" kern="1200" baseline="0" noProof="1">
                <a:solidFill>
                  <a:schemeClr val="bg1">
                    <a:lumMod val="50000"/>
                  </a:schemeClr>
                </a:solidFill>
                <a:latin typeface="+mn-lt"/>
                <a:ea typeface="+mn-ea"/>
                <a:cs typeface="+mn-cs"/>
              </a:endParaRPr>
            </a:p>
            <a:p>
              <a:pPr algn="r"/>
              <a:r>
                <a:rPr lang="da-DK" sz="675" b="1" i="0" u="none" strike="noStrike" kern="1200" baseline="0" noProof="1">
                  <a:solidFill>
                    <a:schemeClr val="bg1">
                      <a:lumMod val="50000"/>
                    </a:schemeClr>
                  </a:solidFill>
                  <a:latin typeface="+mn-lt"/>
                  <a:ea typeface="+mn-ea"/>
                  <a:cs typeface="+mn-cs"/>
                </a:rPr>
                <a:t>4. </a:t>
              </a:r>
              <a:r>
                <a:rPr lang="da-DK" sz="675" b="0" i="0" u="none" strike="noStrike" kern="1200" baseline="0" noProof="1">
                  <a:solidFill>
                    <a:schemeClr val="bg1">
                      <a:lumMod val="50000"/>
                    </a:schemeClr>
                  </a:solidFill>
                  <a:latin typeface="+mn-lt"/>
                  <a:ea typeface="+mn-ea"/>
                  <a:cs typeface="+mn-cs"/>
                </a:rPr>
                <a:t>Ønsker du at skalere billedet, så hold </a:t>
              </a:r>
              <a:r>
                <a:rPr lang="da-DK" sz="675" b="1" i="0" u="none" strike="noStrike" kern="1200" baseline="0" noProof="1">
                  <a:solidFill>
                    <a:schemeClr val="bg1">
                      <a:lumMod val="50000"/>
                    </a:schemeClr>
                  </a:solidFill>
                  <a:latin typeface="+mn-lt"/>
                  <a:ea typeface="+mn-ea"/>
                  <a:cs typeface="+mn-cs"/>
                </a:rPr>
                <a:t>SHIFT</a:t>
              </a:r>
              <a:r>
                <a:rPr lang="da-DK" sz="675" b="0" i="0" u="none" strike="noStrike" kern="1200" baseline="0" noProof="1">
                  <a:solidFill>
                    <a:schemeClr val="bg1">
                      <a:lumMod val="50000"/>
                    </a:schemeClr>
                  </a:solidFill>
                  <a:latin typeface="+mn-lt"/>
                  <a:ea typeface="+mn-ea"/>
                  <a:cs typeface="+mn-cs"/>
                </a:rPr>
                <a:t>-knappen nede, mens der trækkes i billedets hjørner</a:t>
              </a:r>
            </a:p>
            <a:p>
              <a:pPr algn="r"/>
              <a:endParaRPr lang="da-DK" sz="675" b="1" i="0" u="none" strike="noStrike" kern="1200" baseline="0" noProof="1">
                <a:solidFill>
                  <a:schemeClr val="bg1">
                    <a:lumMod val="50000"/>
                  </a:schemeClr>
                </a:solidFill>
                <a:latin typeface="+mn-lt"/>
                <a:ea typeface="+mn-ea"/>
                <a:cs typeface="+mn-cs"/>
              </a:endParaRPr>
            </a:p>
            <a:p>
              <a:pPr algn="r"/>
              <a:endParaRPr lang="da-DK" sz="675" b="1" i="0" u="none" strike="noStrike" kern="1200" baseline="0" noProof="1">
                <a:solidFill>
                  <a:schemeClr val="bg1">
                    <a:lumMod val="50000"/>
                  </a:schemeClr>
                </a:solidFill>
                <a:latin typeface="+mn-lt"/>
                <a:ea typeface="+mn-ea"/>
                <a:cs typeface="+mn-cs"/>
              </a:endParaRPr>
            </a:p>
          </p:txBody>
        </p:sp>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7537" y="3552224"/>
              <a:ext cx="251185" cy="23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uppe 19"/>
            <p:cNvGrpSpPr/>
            <p:nvPr userDrawn="1"/>
          </p:nvGrpSpPr>
          <p:grpSpPr>
            <a:xfrm>
              <a:off x="10784755" y="4402493"/>
              <a:ext cx="291714" cy="322651"/>
              <a:chOff x="11016426" y="4378700"/>
              <a:chExt cx="343632" cy="380074"/>
            </a:xfrm>
          </p:grpSpPr>
          <p:pic>
            <p:nvPicPr>
              <p:cNvPr id="2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042558" y="4417462"/>
                <a:ext cx="317500"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frundet rektangel 21"/>
              <p:cNvSpPr/>
              <p:nvPr userDrawn="1"/>
            </p:nvSpPr>
            <p:spPr>
              <a:xfrm>
                <a:off x="11016426" y="4378700"/>
                <a:ext cx="227292" cy="1822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2266350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og billede til ka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8" name="Pladsholder til tekst 2"/>
          <p:cNvSpPr>
            <a:spLocks noGrp="1"/>
          </p:cNvSpPr>
          <p:nvPr>
            <p:ph type="body" sz="quarter" idx="13" hasCustomPrompt="1"/>
          </p:nvPr>
        </p:nvSpPr>
        <p:spPr>
          <a:xfrm>
            <a:off x="318641" y="1015607"/>
            <a:ext cx="4995650" cy="3483769"/>
          </a:xfrm>
        </p:spPr>
        <p:txBody>
          <a:bodyPr rIns="0"/>
          <a:lstStyle>
            <a:lvl1pPr>
              <a:defRPr/>
            </a:lvl1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Pladsholder til billede 3"/>
          <p:cNvSpPr>
            <a:spLocks noGrp="1"/>
          </p:cNvSpPr>
          <p:nvPr>
            <p:ph type="pic" sz="quarter" idx="14" hasCustomPrompt="1"/>
          </p:nvPr>
        </p:nvSpPr>
        <p:spPr>
          <a:xfrm>
            <a:off x="5767951" y="1014413"/>
            <a:ext cx="3375440" cy="4129088"/>
          </a:xfrm>
        </p:spPr>
        <p:txBody>
          <a:bodyPr tIns="432000" rIns="0" anchor="ctr" anchorCtr="0"/>
          <a:lstStyle>
            <a:lvl1pPr algn="ctr">
              <a:defRPr sz="1050">
                <a:solidFill>
                  <a:schemeClr val="accent2"/>
                </a:solidFill>
              </a:defRPr>
            </a:lvl1pPr>
          </a:lstStyle>
          <a:p>
            <a:r>
              <a:rPr lang="da-DK"/>
              <a:t>Klik på ikon for at indsætte billede</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5" name="Tekstboks 14"/>
          <p:cNvSpPr txBox="1"/>
          <p:nvPr userDrawn="1"/>
        </p:nvSpPr>
        <p:spPr>
          <a:xfrm>
            <a:off x="9252522" y="0"/>
            <a:ext cx="1476965" cy="357504"/>
          </a:xfrm>
          <a:prstGeom prst="rect">
            <a:avLst/>
          </a:prstGeom>
          <a:noFill/>
        </p:spPr>
        <p:txBody>
          <a:bodyPr wrap="square" lIns="0" tIns="0" rIns="0" bIns="0" rtlCol="0">
            <a:noAutofit/>
          </a:bodyPr>
          <a:lstStyle/>
          <a:p>
            <a:pPr algn="l"/>
            <a:r>
              <a:rPr lang="da-DK" sz="675" b="1">
                <a:solidFill>
                  <a:schemeClr val="bg1">
                    <a:lumMod val="50000"/>
                  </a:schemeClr>
                </a:solidFill>
              </a:rPr>
              <a:t>Udskifte billeder:</a:t>
            </a:r>
          </a:p>
          <a:p>
            <a:pPr algn="l"/>
            <a:r>
              <a:rPr lang="da-DK" sz="675" b="0">
                <a:solidFill>
                  <a:schemeClr val="bg1">
                    <a:lumMod val="50000"/>
                  </a:schemeClr>
                </a:solidFill>
              </a:rPr>
              <a:t>Der er frit valg mellem 16 billeder. Se slides med flere billeder.</a:t>
            </a:r>
          </a:p>
        </p:txBody>
      </p:sp>
      <p:grpSp>
        <p:nvGrpSpPr>
          <p:cNvPr id="27" name="Gruppe 26"/>
          <p:cNvGrpSpPr/>
          <p:nvPr userDrawn="1"/>
        </p:nvGrpSpPr>
        <p:grpSpPr>
          <a:xfrm>
            <a:off x="-1215674" y="1015605"/>
            <a:ext cx="1107114" cy="1826177"/>
            <a:chOff x="-1620688" y="1354138"/>
            <a:chExt cx="1475960" cy="2434902"/>
          </a:xfrm>
        </p:grpSpPr>
        <p:sp>
          <p:nvSpPr>
            <p:cNvPr id="28" name="Tekstboks 27"/>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9" name="Gruppe 28"/>
            <p:cNvGrpSpPr/>
            <p:nvPr userDrawn="1"/>
          </p:nvGrpSpPr>
          <p:grpSpPr>
            <a:xfrm>
              <a:off x="-503503" y="3048030"/>
              <a:ext cx="358775" cy="236537"/>
              <a:chOff x="-503503" y="3171825"/>
              <a:chExt cx="358775" cy="236537"/>
            </a:xfrm>
          </p:grpSpPr>
          <p:pic>
            <p:nvPicPr>
              <p:cNvPr id="3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Afrundet rektangel 30"/>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grpSp>
        <p:nvGrpSpPr>
          <p:cNvPr id="32" name="Gruppe 31"/>
          <p:cNvGrpSpPr/>
          <p:nvPr userDrawn="1"/>
        </p:nvGrpSpPr>
        <p:grpSpPr>
          <a:xfrm>
            <a:off x="9249355" y="1927800"/>
            <a:ext cx="1377179" cy="1616058"/>
            <a:chOff x="9252520" y="2570400"/>
            <a:chExt cx="1836000" cy="2154744"/>
          </a:xfrm>
        </p:grpSpPr>
        <p:sp>
          <p:nvSpPr>
            <p:cNvPr id="33" name="Tekstboks 32"/>
            <p:cNvSpPr txBox="1"/>
            <p:nvPr userDrawn="1"/>
          </p:nvSpPr>
          <p:spPr>
            <a:xfrm>
              <a:off x="9252520" y="2570400"/>
              <a:ext cx="1836000" cy="1866712"/>
            </a:xfrm>
            <a:prstGeom prst="rect">
              <a:avLst/>
            </a:prstGeom>
            <a:noFill/>
          </p:spPr>
          <p:txBody>
            <a:bodyPr wrap="square" lIns="0" tIns="0" rIns="0" bIns="0" rtlCol="0">
              <a:noAutofit/>
            </a:bodyPr>
            <a:lstStyle/>
            <a:p>
              <a:pPr algn="l"/>
              <a:r>
                <a:rPr lang="da-DK" sz="675" b="1" i="0" u="none" strike="noStrike" kern="1200" baseline="0" noProof="1">
                  <a:solidFill>
                    <a:schemeClr val="bg1">
                      <a:lumMod val="50000"/>
                    </a:schemeClr>
                  </a:solidFill>
                  <a:latin typeface="+mn-lt"/>
                  <a:ea typeface="+mn-ea"/>
                  <a:cs typeface="+mn-cs"/>
                </a:rPr>
                <a:t>Indsæt billede</a:t>
              </a:r>
            </a:p>
            <a:p>
              <a:pPr algn="l"/>
              <a:r>
                <a:rPr lang="da-DK" sz="675" b="1" i="0" u="none" strike="noStrike" kern="1200" baseline="0" noProof="1">
                  <a:solidFill>
                    <a:schemeClr val="bg1">
                      <a:lumMod val="50000"/>
                    </a:schemeClr>
                  </a:solidFill>
                  <a:latin typeface="+mn-lt"/>
                  <a:ea typeface="+mn-ea"/>
                  <a:cs typeface="+mn-cs"/>
                </a:rPr>
                <a:t>1. </a:t>
              </a:r>
              <a:r>
                <a:rPr lang="da-DK" sz="675" b="0" i="0" u="none" strike="noStrike" kern="1200" baseline="0" noProof="1">
                  <a:solidFill>
                    <a:schemeClr val="bg1">
                      <a:lumMod val="50000"/>
                    </a:schemeClr>
                  </a:solidFill>
                  <a:latin typeface="+mn-lt"/>
                  <a:ea typeface="+mn-ea"/>
                  <a:cs typeface="+mn-cs"/>
                </a:rPr>
                <a:t>Klik på det lille billede-indsættelsesikon i midten</a:t>
              </a:r>
            </a:p>
            <a:p>
              <a:pPr algn="l"/>
              <a:r>
                <a:rPr lang="da-DK" sz="675" b="0" i="0" u="none" strike="noStrike" kern="1200" baseline="0" noProof="1">
                  <a:solidFill>
                    <a:schemeClr val="bg1">
                      <a:lumMod val="50000"/>
                    </a:schemeClr>
                  </a:solidFill>
                  <a:latin typeface="+mn-lt"/>
                  <a:ea typeface="+mn-ea"/>
                  <a:cs typeface="+mn-cs"/>
                </a:rPr>
                <a:t>af pladsholderen</a:t>
              </a:r>
            </a:p>
            <a:p>
              <a:pPr algn="l"/>
              <a:r>
                <a:rPr lang="da-DK" sz="675" b="1" i="0" u="none" strike="noStrike" kern="1200" baseline="0" noProof="1">
                  <a:solidFill>
                    <a:schemeClr val="bg1">
                      <a:lumMod val="50000"/>
                    </a:schemeClr>
                  </a:solidFill>
                  <a:latin typeface="+mn-lt"/>
                  <a:ea typeface="+mn-ea"/>
                  <a:cs typeface="+mn-cs"/>
                </a:rPr>
                <a:t>2. </a:t>
              </a:r>
              <a:r>
                <a:rPr lang="da-DK" sz="675" b="0" i="0" u="none" strike="noStrike" kern="1200" baseline="0" noProof="1">
                  <a:solidFill>
                    <a:schemeClr val="bg1">
                      <a:lumMod val="50000"/>
                    </a:schemeClr>
                  </a:solidFill>
                  <a:latin typeface="+mn-lt"/>
                  <a:ea typeface="+mn-ea"/>
                  <a:cs typeface="+mn-cs"/>
                </a:rPr>
                <a:t>Indsæt det ønskede billede</a:t>
              </a:r>
            </a:p>
            <a:p>
              <a:pPr algn="l"/>
              <a:r>
                <a:rPr lang="da-DK" sz="675" b="1" i="0" u="none" strike="noStrike" kern="1200" baseline="0" noProof="1">
                  <a:solidFill>
                    <a:schemeClr val="bg1">
                      <a:lumMod val="50000"/>
                    </a:schemeClr>
                  </a:solidFill>
                  <a:latin typeface="+mn-lt"/>
                  <a:ea typeface="+mn-ea"/>
                  <a:cs typeface="+mn-cs"/>
                </a:rPr>
                <a:t>3. </a:t>
              </a:r>
              <a:r>
                <a:rPr lang="da-DK" sz="675" b="0" i="0" u="none" strike="noStrike" kern="1200" baseline="0" noProof="1">
                  <a:solidFill>
                    <a:schemeClr val="bg1">
                      <a:lumMod val="50000"/>
                    </a:schemeClr>
                  </a:solidFill>
                  <a:latin typeface="+mn-lt"/>
                  <a:ea typeface="+mn-ea"/>
                  <a:cs typeface="+mn-cs"/>
                </a:rPr>
                <a:t>Klik</a:t>
              </a:r>
              <a:r>
                <a:rPr lang="da-DK" sz="675" b="1" i="0" u="none" strike="noStrike" kern="1200" baseline="0" noProof="1">
                  <a:solidFill>
                    <a:schemeClr val="bg1">
                      <a:lumMod val="50000"/>
                    </a:schemeClr>
                  </a:solidFill>
                  <a:latin typeface="+mn-lt"/>
                  <a:ea typeface="+mn-ea"/>
                  <a:cs typeface="+mn-cs"/>
                </a:rPr>
                <a:t> Beskær </a:t>
              </a:r>
              <a:r>
                <a:rPr lang="da-DK" sz="675" b="0" i="0" u="none" strike="noStrike" kern="1200" baseline="0" noProof="1">
                  <a:solidFill>
                    <a:schemeClr val="bg1">
                      <a:lumMod val="50000"/>
                    </a:schemeClr>
                  </a:solidFill>
                  <a:latin typeface="+mn-lt"/>
                  <a:ea typeface="+mn-ea"/>
                  <a:cs typeface="+mn-cs"/>
                </a:rPr>
                <a:t>for at ændre</a:t>
              </a:r>
            </a:p>
            <a:p>
              <a:pPr algn="l"/>
              <a:r>
                <a:rPr lang="da-DK" sz="675" b="0" i="0" u="none" strike="noStrike" kern="1200" baseline="0" noProof="1">
                  <a:solidFill>
                    <a:schemeClr val="bg1">
                      <a:lumMod val="50000"/>
                    </a:schemeClr>
                  </a:solidFill>
                  <a:latin typeface="+mn-lt"/>
                  <a:ea typeface="+mn-ea"/>
                  <a:cs typeface="+mn-cs"/>
                </a:rPr>
                <a:t>billedets fokus/størrelse</a:t>
              </a:r>
            </a:p>
            <a:p>
              <a:pPr algn="l"/>
              <a:endParaRPr lang="da-DK" sz="675" b="1" i="0" u="none" strike="noStrike" kern="1200" baseline="0" noProof="1">
                <a:solidFill>
                  <a:schemeClr val="bg1">
                    <a:lumMod val="50000"/>
                  </a:schemeClr>
                </a:solidFill>
                <a:latin typeface="+mn-lt"/>
                <a:ea typeface="+mn-ea"/>
                <a:cs typeface="+mn-cs"/>
              </a:endParaRPr>
            </a:p>
            <a:p>
              <a:pPr algn="l"/>
              <a:endParaRPr lang="da-DK" sz="675" b="1" i="0" u="none" strike="noStrike" kern="1200" baseline="0" noProof="1">
                <a:solidFill>
                  <a:schemeClr val="bg1">
                    <a:lumMod val="50000"/>
                  </a:schemeClr>
                </a:solidFill>
                <a:latin typeface="+mn-lt"/>
                <a:ea typeface="+mn-ea"/>
                <a:cs typeface="+mn-cs"/>
              </a:endParaRPr>
            </a:p>
            <a:p>
              <a:pPr algn="l"/>
              <a:r>
                <a:rPr lang="da-DK" sz="675" b="1" i="0" u="none" strike="noStrike" kern="1200" baseline="0" noProof="1">
                  <a:solidFill>
                    <a:schemeClr val="bg1">
                      <a:lumMod val="50000"/>
                    </a:schemeClr>
                  </a:solidFill>
                  <a:latin typeface="+mn-lt"/>
                  <a:ea typeface="+mn-ea"/>
                  <a:cs typeface="+mn-cs"/>
                </a:rPr>
                <a:t>4. </a:t>
              </a:r>
              <a:r>
                <a:rPr lang="da-DK" sz="675" b="0" i="0" u="none" strike="noStrike" kern="1200" baseline="0" noProof="1">
                  <a:solidFill>
                    <a:schemeClr val="bg1">
                      <a:lumMod val="50000"/>
                    </a:schemeClr>
                  </a:solidFill>
                  <a:latin typeface="+mn-lt"/>
                  <a:ea typeface="+mn-ea"/>
                  <a:cs typeface="+mn-cs"/>
                </a:rPr>
                <a:t>Ønsker du at skalere billedet, så hold </a:t>
              </a:r>
              <a:r>
                <a:rPr lang="da-DK" sz="675" b="1" i="0" u="none" strike="noStrike" kern="1200" baseline="0" noProof="1">
                  <a:solidFill>
                    <a:schemeClr val="bg1">
                      <a:lumMod val="50000"/>
                    </a:schemeClr>
                  </a:solidFill>
                  <a:latin typeface="+mn-lt"/>
                  <a:ea typeface="+mn-ea"/>
                  <a:cs typeface="+mn-cs"/>
                </a:rPr>
                <a:t>SHIFT</a:t>
              </a:r>
              <a:r>
                <a:rPr lang="da-DK" sz="675" b="0" i="0" u="none" strike="noStrike" kern="1200" baseline="0" noProof="1">
                  <a:solidFill>
                    <a:schemeClr val="bg1">
                      <a:lumMod val="50000"/>
                    </a:schemeClr>
                  </a:solidFill>
                  <a:latin typeface="+mn-lt"/>
                  <a:ea typeface="+mn-ea"/>
                  <a:cs typeface="+mn-cs"/>
                </a:rPr>
                <a:t>-knappen nede, mens der trækkes i billedets hjørner</a:t>
              </a:r>
            </a:p>
            <a:p>
              <a:pPr algn="l"/>
              <a:endParaRPr lang="da-DK" sz="675" b="1" i="0" u="none" strike="noStrike" kern="1200" baseline="0" noProof="1">
                <a:solidFill>
                  <a:schemeClr val="bg1">
                    <a:lumMod val="50000"/>
                  </a:schemeClr>
                </a:solidFill>
                <a:latin typeface="+mn-lt"/>
                <a:ea typeface="+mn-ea"/>
                <a:cs typeface="+mn-cs"/>
              </a:endParaRPr>
            </a:p>
            <a:p>
              <a:pPr algn="l"/>
              <a:endParaRPr lang="da-DK" sz="675" b="1" i="0" u="none" strike="noStrike" kern="1200" baseline="0" noProof="1">
                <a:solidFill>
                  <a:schemeClr val="bg1">
                    <a:lumMod val="50000"/>
                  </a:schemeClr>
                </a:solidFill>
                <a:latin typeface="+mn-lt"/>
                <a:ea typeface="+mn-ea"/>
                <a:cs typeface="+mn-cs"/>
              </a:endParaRPr>
            </a:p>
          </p:txBody>
        </p:sp>
        <p:pic>
          <p:nvPicPr>
            <p:cNvPr id="3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65574" y="3552224"/>
              <a:ext cx="251185" cy="23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uppe 34"/>
            <p:cNvGrpSpPr/>
            <p:nvPr userDrawn="1"/>
          </p:nvGrpSpPr>
          <p:grpSpPr>
            <a:xfrm>
              <a:off x="9258729" y="4402493"/>
              <a:ext cx="291716" cy="322651"/>
              <a:chOff x="9218790" y="4378700"/>
              <a:chExt cx="343634" cy="380074"/>
            </a:xfrm>
          </p:grpSpPr>
          <p:pic>
            <p:nvPicPr>
              <p:cNvPr id="36"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244924" y="4417462"/>
                <a:ext cx="317500"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frundet rektangel 36"/>
              <p:cNvSpPr/>
              <p:nvPr userDrawn="1"/>
            </p:nvSpPr>
            <p:spPr>
              <a:xfrm>
                <a:off x="9218790" y="4378700"/>
                <a:ext cx="227291" cy="1822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851605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killeblad mørk">
    <p:spTree>
      <p:nvGrpSpPr>
        <p:cNvPr id="1" name=""/>
        <p:cNvGrpSpPr/>
        <p:nvPr/>
      </p:nvGrpSpPr>
      <p:grpSpPr>
        <a:xfrm>
          <a:off x="0" y="0"/>
          <a:ext cx="0" cy="0"/>
          <a:chOff x="0" y="0"/>
          <a:chExt cx="0" cy="0"/>
        </a:xfrm>
      </p:grpSpPr>
      <p:sp>
        <p:nvSpPr>
          <p:cNvPr id="6" name="Baggrund"/>
          <p:cNvSpPr/>
          <p:nvPr userDrawn="1"/>
        </p:nvSpPr>
        <p:spPr bwMode="auto">
          <a:xfrm>
            <a:off x="2" y="0"/>
            <a:ext cx="9144000" cy="51435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none" lIns="68571" tIns="34286" rIns="68571" bIns="34286" numCol="1" spcCol="0" rtlCol="0" fromWordArt="0" anchor="ctr" anchorCtr="0" forceAA="0" compatLnSpc="1">
            <a:prstTxWarp prst="textNoShape">
              <a:avLst/>
            </a:prstTxWarp>
            <a:noAutofit/>
          </a:bodyPr>
          <a:lstStyle/>
          <a:p>
            <a:pPr marL="0" marR="0" indent="0" algn="ctr" defTabSz="685732" rtl="0" eaLnBrk="1" fontAlgn="base" latinLnBrk="0" hangingPunct="1">
              <a:lnSpc>
                <a:spcPct val="100000"/>
              </a:lnSpc>
              <a:spcBef>
                <a:spcPct val="0"/>
              </a:spcBef>
              <a:spcAft>
                <a:spcPct val="0"/>
              </a:spcAft>
              <a:buClrTx/>
              <a:buSzTx/>
              <a:buFontTx/>
              <a:buNone/>
              <a:tabLst/>
            </a:pPr>
            <a:endParaRPr kumimoji="0" lang="da-DK" sz="1650" b="0" i="0" u="none" strike="noStrike" cap="none" normalizeH="0" baseline="0">
              <a:ln>
                <a:noFill/>
              </a:ln>
              <a:solidFill>
                <a:schemeClr val="tx2"/>
              </a:solidFill>
              <a:effectLst/>
              <a:latin typeface="+mn-lt"/>
            </a:endParaRPr>
          </a:p>
        </p:txBody>
      </p:sp>
      <p:sp>
        <p:nvSpPr>
          <p:cNvPr id="2" name="Titel 1"/>
          <p:cNvSpPr>
            <a:spLocks noGrp="1"/>
          </p:cNvSpPr>
          <p:nvPr>
            <p:ph type="title" hasCustomPrompt="1"/>
          </p:nvPr>
        </p:nvSpPr>
        <p:spPr>
          <a:xfrm>
            <a:off x="318641" y="1015604"/>
            <a:ext cx="8506107" cy="1017900"/>
          </a:xfrm>
        </p:spPr>
        <p:txBody>
          <a:bodyPr rIns="2880000"/>
          <a:lstStyle>
            <a:lvl1pPr>
              <a:defRPr>
                <a:solidFill>
                  <a:schemeClr val="bg1"/>
                </a:solidFill>
              </a:defRPr>
            </a:lvl1pPr>
          </a:lstStyle>
          <a:p>
            <a:r>
              <a:rPr lang="da-DK"/>
              <a:t>Klik for at indsætte overskrift i en, to eller tre linjer</a:t>
            </a:r>
          </a:p>
        </p:txBody>
      </p:sp>
      <p:sp>
        <p:nvSpPr>
          <p:cNvPr id="3" name="Pladsholder til dato 2" hidden="1"/>
          <p:cNvSpPr>
            <a:spLocks noGrp="1"/>
          </p:cNvSpPr>
          <p:nvPr>
            <p:ph type="dt" sz="half" idx="10"/>
          </p:nvPr>
        </p:nvSpPr>
        <p:spPr>
          <a:xfrm>
            <a:off x="6706802" y="5887746"/>
            <a:ext cx="2012400" cy="118800"/>
          </a:xfrm>
        </p:spPr>
        <p:txBody>
          <a:bodyPr/>
          <a:lstStyle>
            <a:lvl1pPr>
              <a:defRPr sz="100">
                <a:solidFill>
                  <a:schemeClr val="bg1">
                    <a:lumMod val="75000"/>
                  </a:schemeClr>
                </a:solidFill>
              </a:defRPr>
            </a:lvl1p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hidden="1"/>
          <p:cNvSpPr>
            <a:spLocks noGrp="1"/>
          </p:cNvSpPr>
          <p:nvPr>
            <p:ph type="sldNum" sz="quarter" idx="12"/>
          </p:nvPr>
        </p:nvSpPr>
        <p:spPr>
          <a:xfrm>
            <a:off x="6706802" y="6001146"/>
            <a:ext cx="2012400" cy="135000"/>
          </a:xfrm>
        </p:spPr>
        <p:txBody>
          <a:bodyPr/>
          <a:lstStyle>
            <a:lvl1pPr>
              <a:defRPr sz="100">
                <a:solidFill>
                  <a:schemeClr val="bg1">
                    <a:lumMod val="75000"/>
                  </a:schemeClr>
                </a:solidFill>
              </a:defRPr>
            </a:lvl1pPr>
          </a:lstStyle>
          <a:p>
            <a:fld id="{667EC89C-17A0-4E64-A6D2-B825673CEEDF}" type="slidenum">
              <a:rPr lang="da-DK" smtClean="0"/>
              <a:pPr/>
              <a:t>‹#›</a:t>
            </a:fld>
            <a:endParaRPr lang="da-DK"/>
          </a:p>
        </p:txBody>
      </p:sp>
      <p:sp>
        <p:nvSpPr>
          <p:cNvPr id="14" name="Tekstboks 13"/>
          <p:cNvSpPr txBox="1"/>
          <p:nvPr userDrawn="1"/>
        </p:nvSpPr>
        <p:spPr>
          <a:xfrm>
            <a:off x="-1423445" y="0"/>
            <a:ext cx="1288643" cy="519522"/>
          </a:xfrm>
          <a:prstGeom prst="rect">
            <a:avLst/>
          </a:prstGeom>
          <a:noFill/>
        </p:spPr>
        <p:txBody>
          <a:bodyPr wrap="square" lIns="0" tIns="0" rIns="0" bIns="0" rtlCol="0">
            <a:noAutofit/>
          </a:bodyPr>
          <a:lstStyle/>
          <a:p>
            <a:pPr algn="r"/>
            <a:r>
              <a:rPr lang="da-DK" sz="675" b="1">
                <a:solidFill>
                  <a:schemeClr val="bg1">
                    <a:lumMod val="50000"/>
                  </a:schemeClr>
                </a:solidFill>
              </a:rPr>
              <a:t>Skilleblad:</a:t>
            </a:r>
          </a:p>
          <a:p>
            <a:pPr algn="r"/>
            <a:r>
              <a:rPr lang="da-DK" sz="675" b="0">
                <a:solidFill>
                  <a:schemeClr val="bg1">
                    <a:lumMod val="50000"/>
                  </a:schemeClr>
                </a:solidFill>
              </a:rPr>
              <a:t>Denne farve er mest egnet til skærm eller projektor</a:t>
            </a:r>
          </a:p>
          <a:p>
            <a:pPr algn="r"/>
            <a:endParaRPr lang="da-DK" sz="675" b="0">
              <a:solidFill>
                <a:schemeClr val="bg1">
                  <a:lumMod val="50000"/>
                </a:schemeClr>
              </a:solidFill>
            </a:endParaRPr>
          </a:p>
          <a:p>
            <a:pPr algn="r"/>
            <a:r>
              <a:rPr lang="da-DK" sz="675" b="0">
                <a:solidFill>
                  <a:schemeClr val="bg1">
                    <a:lumMod val="50000"/>
                  </a:schemeClr>
                </a:solidFill>
              </a:rPr>
              <a:t>Underpunkter valgfri</a:t>
            </a:r>
          </a:p>
        </p:txBody>
      </p:sp>
      <p:sp>
        <p:nvSpPr>
          <p:cNvPr id="17" name="Pladsholder til tekst 16"/>
          <p:cNvSpPr>
            <a:spLocks noGrp="1"/>
          </p:cNvSpPr>
          <p:nvPr>
            <p:ph type="body" sz="quarter" idx="14" hasCustomPrompt="1"/>
          </p:nvPr>
        </p:nvSpPr>
        <p:spPr>
          <a:xfrm>
            <a:off x="318641" y="2430000"/>
            <a:ext cx="8506107" cy="1576800"/>
          </a:xfrm>
        </p:spPr>
        <p:txBody>
          <a:bodyPr tIns="0" rIns="28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pic>
        <p:nvPicPr>
          <p:cNvPr id="15"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562" y="4533088"/>
            <a:ext cx="1141768" cy="475414"/>
          </a:xfrm>
          <a:prstGeom prst="rect">
            <a:avLst/>
          </a:prstGeom>
        </p:spPr>
      </p:pic>
      <p:grpSp>
        <p:nvGrpSpPr>
          <p:cNvPr id="16" name="Gruppe 15"/>
          <p:cNvGrpSpPr/>
          <p:nvPr userDrawn="1"/>
        </p:nvGrpSpPr>
        <p:grpSpPr>
          <a:xfrm>
            <a:off x="-1215674" y="2430002"/>
            <a:ext cx="1107114" cy="1826177"/>
            <a:chOff x="-1620688" y="1354138"/>
            <a:chExt cx="1475960" cy="2434902"/>
          </a:xfrm>
        </p:grpSpPr>
        <p:sp>
          <p:nvSpPr>
            <p:cNvPr id="18" name="Tekstboks 17"/>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19" name="Gruppe 18"/>
            <p:cNvGrpSpPr/>
            <p:nvPr userDrawn="1"/>
          </p:nvGrpSpPr>
          <p:grpSpPr>
            <a:xfrm>
              <a:off x="-503503" y="3048030"/>
              <a:ext cx="358775" cy="236537"/>
              <a:chOff x="-503503" y="3171825"/>
              <a:chExt cx="358775" cy="236537"/>
            </a:xfrm>
          </p:grpSpPr>
          <p:pic>
            <p:nvPicPr>
              <p:cNvPr id="2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frundet rektangel 20"/>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788945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killeblad lys">
    <p:spTree>
      <p:nvGrpSpPr>
        <p:cNvPr id="1" name=""/>
        <p:cNvGrpSpPr/>
        <p:nvPr/>
      </p:nvGrpSpPr>
      <p:grpSpPr>
        <a:xfrm>
          <a:off x="0" y="0"/>
          <a:ext cx="0" cy="0"/>
          <a:chOff x="0" y="0"/>
          <a:chExt cx="0" cy="0"/>
        </a:xfrm>
      </p:grpSpPr>
      <p:sp>
        <p:nvSpPr>
          <p:cNvPr id="6" name="Baggrund"/>
          <p:cNvSpPr/>
          <p:nvPr userDrawn="1"/>
        </p:nvSpPr>
        <p:spPr bwMode="auto">
          <a:xfrm>
            <a:off x="2" y="0"/>
            <a:ext cx="9144000" cy="5143500"/>
          </a:xfrm>
          <a:prstGeom prst="rect">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none" lIns="68571" tIns="34286" rIns="68571" bIns="34286" numCol="1" spcCol="0" rtlCol="0" fromWordArt="0" anchor="ctr" anchorCtr="0" forceAA="0" compatLnSpc="1">
            <a:prstTxWarp prst="textNoShape">
              <a:avLst/>
            </a:prstTxWarp>
            <a:noAutofit/>
          </a:bodyPr>
          <a:lstStyle/>
          <a:p>
            <a:pPr marL="0" marR="0" indent="0" algn="ctr" defTabSz="685732" rtl="0" eaLnBrk="1" fontAlgn="base" latinLnBrk="0" hangingPunct="1">
              <a:lnSpc>
                <a:spcPct val="100000"/>
              </a:lnSpc>
              <a:spcBef>
                <a:spcPct val="0"/>
              </a:spcBef>
              <a:spcAft>
                <a:spcPct val="0"/>
              </a:spcAft>
              <a:buClrTx/>
              <a:buSzTx/>
              <a:buFontTx/>
              <a:buNone/>
              <a:tabLst/>
            </a:pPr>
            <a:endParaRPr kumimoji="0" lang="da-DK" sz="1650" b="0" i="0" u="none" strike="noStrike" cap="none" normalizeH="0" baseline="0">
              <a:ln>
                <a:noFill/>
              </a:ln>
              <a:solidFill>
                <a:schemeClr val="tx2"/>
              </a:solidFill>
              <a:effectLst/>
              <a:latin typeface="+mn-lt"/>
            </a:endParaRPr>
          </a:p>
        </p:txBody>
      </p:sp>
      <p:sp>
        <p:nvSpPr>
          <p:cNvPr id="19" name="Titel 1"/>
          <p:cNvSpPr>
            <a:spLocks noGrp="1"/>
          </p:cNvSpPr>
          <p:nvPr>
            <p:ph type="title" hasCustomPrompt="1"/>
          </p:nvPr>
        </p:nvSpPr>
        <p:spPr>
          <a:xfrm>
            <a:off x="318641" y="1015604"/>
            <a:ext cx="8506107" cy="1017900"/>
          </a:xfrm>
        </p:spPr>
        <p:txBody>
          <a:bodyPr rIns="2880000"/>
          <a:lstStyle>
            <a:lvl1pPr>
              <a:defRPr>
                <a:solidFill>
                  <a:schemeClr val="tx1"/>
                </a:solidFill>
              </a:defRPr>
            </a:lvl1pPr>
          </a:lstStyle>
          <a:p>
            <a:r>
              <a:rPr lang="da-DK"/>
              <a:t>Klik for at indsætte overskrift i en, to eller tre linjer</a:t>
            </a:r>
          </a:p>
        </p:txBody>
      </p:sp>
      <p:sp>
        <p:nvSpPr>
          <p:cNvPr id="20" name="Pladsholder til tekst 16"/>
          <p:cNvSpPr>
            <a:spLocks noGrp="1"/>
          </p:cNvSpPr>
          <p:nvPr>
            <p:ph type="body" sz="quarter" idx="14" hasCustomPrompt="1"/>
          </p:nvPr>
        </p:nvSpPr>
        <p:spPr>
          <a:xfrm>
            <a:off x="318641" y="2430000"/>
            <a:ext cx="8506107" cy="1576800"/>
          </a:xfrm>
        </p:spPr>
        <p:txBody>
          <a:bodyPr tIns="0" rIns="28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hidden="1"/>
          <p:cNvSpPr>
            <a:spLocks noGrp="1"/>
          </p:cNvSpPr>
          <p:nvPr>
            <p:ph type="dt" sz="half" idx="10"/>
          </p:nvPr>
        </p:nvSpPr>
        <p:spPr>
          <a:xfrm>
            <a:off x="6706802" y="5887746"/>
            <a:ext cx="2012400" cy="118800"/>
          </a:xfrm>
        </p:spPr>
        <p:txBody>
          <a:bodyPr/>
          <a:lstStyle>
            <a:lvl1pPr>
              <a:defRPr sz="100">
                <a:solidFill>
                  <a:schemeClr val="bg1">
                    <a:lumMod val="75000"/>
                  </a:schemeClr>
                </a:solidFill>
              </a:defRPr>
            </a:lvl1p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hidden="1"/>
          <p:cNvSpPr>
            <a:spLocks noGrp="1"/>
          </p:cNvSpPr>
          <p:nvPr>
            <p:ph type="sldNum" sz="quarter" idx="12"/>
          </p:nvPr>
        </p:nvSpPr>
        <p:spPr>
          <a:xfrm>
            <a:off x="6706802" y="6001146"/>
            <a:ext cx="2012400" cy="135000"/>
          </a:xfrm>
        </p:spPr>
        <p:txBody>
          <a:bodyPr/>
          <a:lstStyle>
            <a:lvl1pPr>
              <a:defRPr sz="100">
                <a:solidFill>
                  <a:schemeClr val="bg1">
                    <a:lumMod val="75000"/>
                  </a:schemeClr>
                </a:solidFill>
              </a:defRPr>
            </a:lvl1pPr>
          </a:lstStyle>
          <a:p>
            <a:fld id="{667EC89C-17A0-4E64-A6D2-B825673CEEDF}" type="slidenum">
              <a:rPr lang="da-DK" smtClean="0"/>
              <a:pPr/>
              <a:t>‹#›</a:t>
            </a:fld>
            <a:endParaRPr lang="da-DK"/>
          </a:p>
        </p:txBody>
      </p:sp>
      <p:sp>
        <p:nvSpPr>
          <p:cNvPr id="15" name="Tekstboks 14"/>
          <p:cNvSpPr txBox="1"/>
          <p:nvPr userDrawn="1"/>
        </p:nvSpPr>
        <p:spPr>
          <a:xfrm>
            <a:off x="-2079020" y="0"/>
            <a:ext cx="1944216" cy="411510"/>
          </a:xfrm>
          <a:prstGeom prst="rect">
            <a:avLst/>
          </a:prstGeom>
          <a:noFill/>
        </p:spPr>
        <p:txBody>
          <a:bodyPr wrap="square" lIns="0" tIns="0" rIns="0" bIns="0" rtlCol="0">
            <a:noAutofit/>
          </a:bodyPr>
          <a:lstStyle/>
          <a:p>
            <a:pPr algn="r"/>
            <a:r>
              <a:rPr lang="da-DK" sz="675" b="1">
                <a:solidFill>
                  <a:schemeClr val="bg1">
                    <a:lumMod val="50000"/>
                  </a:schemeClr>
                </a:solidFill>
              </a:rPr>
              <a:t>Skilleblad:</a:t>
            </a:r>
          </a:p>
          <a:p>
            <a:pPr algn="r"/>
            <a:r>
              <a:rPr lang="da-DK" sz="675" b="0">
                <a:solidFill>
                  <a:schemeClr val="bg1">
                    <a:lumMod val="50000"/>
                  </a:schemeClr>
                </a:solidFill>
              </a:rPr>
              <a:t>Denne farve er egnet til print</a:t>
            </a:r>
          </a:p>
          <a:p>
            <a:pPr algn="r"/>
            <a:endParaRPr lang="da-DK" sz="675" b="0">
              <a:solidFill>
                <a:schemeClr val="bg1">
                  <a:lumMod val="50000"/>
                </a:schemeClr>
              </a:solidFill>
            </a:endParaRPr>
          </a:p>
          <a:p>
            <a:pPr algn="r"/>
            <a:r>
              <a:rPr lang="da-DK" sz="675" b="0">
                <a:solidFill>
                  <a:schemeClr val="bg1">
                    <a:lumMod val="50000"/>
                  </a:schemeClr>
                </a:solidFill>
              </a:rPr>
              <a:t>Underpunkter valgfri</a:t>
            </a:r>
          </a:p>
        </p:txBody>
      </p:sp>
      <p:pic>
        <p:nvPicPr>
          <p:cNvPr id="17"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563" y="4587299"/>
            <a:ext cx="1141768" cy="421200"/>
          </a:xfrm>
          <a:prstGeom prst="rect">
            <a:avLst/>
          </a:prstGeom>
        </p:spPr>
      </p:pic>
      <p:grpSp>
        <p:nvGrpSpPr>
          <p:cNvPr id="24" name="Gruppe 23"/>
          <p:cNvGrpSpPr/>
          <p:nvPr userDrawn="1"/>
        </p:nvGrpSpPr>
        <p:grpSpPr>
          <a:xfrm>
            <a:off x="-1215674" y="2430002"/>
            <a:ext cx="1107114" cy="1826177"/>
            <a:chOff x="-1620688" y="1354138"/>
            <a:chExt cx="1475960" cy="2434902"/>
          </a:xfrm>
        </p:grpSpPr>
        <p:sp>
          <p:nvSpPr>
            <p:cNvPr id="25" name="Tekstboks 24"/>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6" name="Gruppe 25"/>
            <p:cNvGrpSpPr/>
            <p:nvPr userDrawn="1"/>
          </p:nvGrpSpPr>
          <p:grpSpPr>
            <a:xfrm>
              <a:off x="-503503" y="3048030"/>
              <a:ext cx="358775" cy="236537"/>
              <a:chOff x="-503503" y="3171825"/>
              <a:chExt cx="358775" cy="236537"/>
            </a:xfrm>
          </p:grpSpPr>
          <p:pic>
            <p:nvPicPr>
              <p:cNvPr id="2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Afrundet rektangel 27"/>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639914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 tekstbokse mør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5" name="Pladsholder til tekst 2"/>
          <p:cNvSpPr>
            <a:spLocks noGrp="1"/>
          </p:cNvSpPr>
          <p:nvPr>
            <p:ph type="body" sz="quarter" idx="23" hasCustomPrompt="1"/>
          </p:nvPr>
        </p:nvSpPr>
        <p:spPr>
          <a:xfrm>
            <a:off x="318642" y="1014414"/>
            <a:ext cx="4185545"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3"/>
          <p:cNvSpPr>
            <a:spLocks noGrp="1"/>
          </p:cNvSpPr>
          <p:nvPr>
            <p:ph type="body" sz="quarter" idx="28" hasCustomPrompt="1"/>
          </p:nvPr>
        </p:nvSpPr>
        <p:spPr>
          <a:xfrm>
            <a:off x="4639204" y="1015202"/>
            <a:ext cx="4185545"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4" name="Tekstboks 13"/>
          <p:cNvSpPr txBox="1"/>
          <p:nvPr userDrawn="1"/>
        </p:nvSpPr>
        <p:spPr>
          <a:xfrm>
            <a:off x="-1585485" y="0"/>
            <a:ext cx="1450682" cy="681540"/>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mest egnet til skærm eller projektor</a:t>
            </a:r>
          </a:p>
        </p:txBody>
      </p:sp>
      <p:grpSp>
        <p:nvGrpSpPr>
          <p:cNvPr id="22" name="Gruppe 21"/>
          <p:cNvGrpSpPr/>
          <p:nvPr userDrawn="1"/>
        </p:nvGrpSpPr>
        <p:grpSpPr>
          <a:xfrm>
            <a:off x="-1215674" y="1015605"/>
            <a:ext cx="1107114" cy="1826177"/>
            <a:chOff x="-1620688" y="1354138"/>
            <a:chExt cx="1475960" cy="2434902"/>
          </a:xfrm>
        </p:grpSpPr>
        <p:sp>
          <p:nvSpPr>
            <p:cNvPr id="23" name="Tekstboks 22"/>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4" name="Gruppe 23"/>
            <p:cNvGrpSpPr/>
            <p:nvPr userDrawn="1"/>
          </p:nvGrpSpPr>
          <p:grpSpPr>
            <a:xfrm>
              <a:off x="-503503" y="3048030"/>
              <a:ext cx="358775" cy="236537"/>
              <a:chOff x="-503503" y="3171825"/>
              <a:chExt cx="358775" cy="236537"/>
            </a:xfrm>
          </p:grpSpPr>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Afrundet rektangel 25"/>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40071420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 tekstbokse ly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6" name="Pladsholder til tekst 2"/>
          <p:cNvSpPr>
            <a:spLocks noGrp="1"/>
          </p:cNvSpPr>
          <p:nvPr>
            <p:ph type="body" sz="quarter" idx="23" hasCustomPrompt="1"/>
          </p:nvPr>
        </p:nvSpPr>
        <p:spPr>
          <a:xfrm>
            <a:off x="318642" y="1014414"/>
            <a:ext cx="4185545"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3"/>
          <p:cNvSpPr>
            <a:spLocks noGrp="1"/>
          </p:cNvSpPr>
          <p:nvPr>
            <p:ph type="body" sz="quarter" idx="28" hasCustomPrompt="1"/>
          </p:nvPr>
        </p:nvSpPr>
        <p:spPr>
          <a:xfrm>
            <a:off x="4639204" y="1015202"/>
            <a:ext cx="4185545"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1" name="Gruppe 20"/>
          <p:cNvGrpSpPr/>
          <p:nvPr userDrawn="1"/>
        </p:nvGrpSpPr>
        <p:grpSpPr>
          <a:xfrm>
            <a:off x="-1215674" y="1015605"/>
            <a:ext cx="1107114" cy="1826177"/>
            <a:chOff x="-1620688" y="1354138"/>
            <a:chExt cx="1475960" cy="2434902"/>
          </a:xfrm>
        </p:grpSpPr>
        <p:sp>
          <p:nvSpPr>
            <p:cNvPr id="22" name="Tekstboks 21"/>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3" name="Gruppe 22"/>
            <p:cNvGrpSpPr/>
            <p:nvPr userDrawn="1"/>
          </p:nvGrpSpPr>
          <p:grpSpPr>
            <a:xfrm>
              <a:off x="-503503" y="3048030"/>
              <a:ext cx="358775" cy="236537"/>
              <a:chOff x="-503503" y="3171825"/>
              <a:chExt cx="358775" cy="236537"/>
            </a:xfrm>
          </p:grpSpPr>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frundet rektangel 24"/>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26" name="Tekstboks 25"/>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egnet til print</a:t>
            </a:r>
          </a:p>
        </p:txBody>
      </p:sp>
    </p:spTree>
    <p:extLst>
      <p:ext uri="{BB962C8B-B14F-4D97-AF65-F5344CB8AC3E}">
        <p14:creationId xmlns:p14="http://schemas.microsoft.com/office/powerpoint/2010/main" val="1935656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e tekstbokse mør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5" name="Pladsholder til tekst 2"/>
          <p:cNvSpPr>
            <a:spLocks noGrp="1"/>
          </p:cNvSpPr>
          <p:nvPr>
            <p:ph type="body" sz="quarter" idx="23" hasCustomPrompt="1"/>
          </p:nvPr>
        </p:nvSpPr>
        <p:spPr>
          <a:xfrm>
            <a:off x="318643" y="1014414"/>
            <a:ext cx="2700353"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3"/>
          <p:cNvSpPr>
            <a:spLocks noGrp="1"/>
          </p:cNvSpPr>
          <p:nvPr>
            <p:ph type="body" sz="quarter" idx="28" hasCustomPrompt="1"/>
          </p:nvPr>
        </p:nvSpPr>
        <p:spPr>
          <a:xfrm>
            <a:off x="3213419" y="1015202"/>
            <a:ext cx="2700353"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8" name="Pladsholder til tekst 4"/>
          <p:cNvSpPr>
            <a:spLocks noGrp="1"/>
          </p:cNvSpPr>
          <p:nvPr>
            <p:ph type="body" sz="quarter" idx="29" hasCustomPrompt="1"/>
          </p:nvPr>
        </p:nvSpPr>
        <p:spPr>
          <a:xfrm>
            <a:off x="6124398" y="1015202"/>
            <a:ext cx="2700353"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3" name="Gruppe 22"/>
          <p:cNvGrpSpPr/>
          <p:nvPr userDrawn="1"/>
        </p:nvGrpSpPr>
        <p:grpSpPr>
          <a:xfrm>
            <a:off x="-1215674" y="1015605"/>
            <a:ext cx="1107114" cy="1826177"/>
            <a:chOff x="-1620688" y="1354138"/>
            <a:chExt cx="1475960" cy="2434902"/>
          </a:xfrm>
        </p:grpSpPr>
        <p:sp>
          <p:nvSpPr>
            <p:cNvPr id="24" name="Tekstboks 23"/>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5" name="Gruppe 24"/>
            <p:cNvGrpSpPr/>
            <p:nvPr userDrawn="1"/>
          </p:nvGrpSpPr>
          <p:grpSpPr>
            <a:xfrm>
              <a:off x="-503503" y="3048030"/>
              <a:ext cx="358775" cy="236537"/>
              <a:chOff x="-503503" y="3171825"/>
              <a:chExt cx="358775" cy="236537"/>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frundet rektangel 26"/>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28" name="Tekstboks 27"/>
          <p:cNvSpPr txBox="1"/>
          <p:nvPr userDrawn="1"/>
        </p:nvSpPr>
        <p:spPr>
          <a:xfrm>
            <a:off x="-1585485" y="0"/>
            <a:ext cx="1450682" cy="681540"/>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mest egnet til skærm eller projektor</a:t>
            </a:r>
          </a:p>
        </p:txBody>
      </p:sp>
    </p:spTree>
    <p:extLst>
      <p:ext uri="{BB962C8B-B14F-4D97-AF65-F5344CB8AC3E}">
        <p14:creationId xmlns:p14="http://schemas.microsoft.com/office/powerpoint/2010/main" val="2210931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e tekstbokse ly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5" name="Pladsholder til tekst 2"/>
          <p:cNvSpPr>
            <a:spLocks noGrp="1"/>
          </p:cNvSpPr>
          <p:nvPr>
            <p:ph type="body" sz="quarter" idx="23" hasCustomPrompt="1"/>
          </p:nvPr>
        </p:nvSpPr>
        <p:spPr>
          <a:xfrm>
            <a:off x="318643" y="1014414"/>
            <a:ext cx="2700353"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6" name="Pladsholder til tekst 3"/>
          <p:cNvSpPr>
            <a:spLocks noGrp="1"/>
          </p:cNvSpPr>
          <p:nvPr>
            <p:ph type="body" sz="quarter" idx="28" hasCustomPrompt="1"/>
          </p:nvPr>
        </p:nvSpPr>
        <p:spPr>
          <a:xfrm>
            <a:off x="3213419" y="1015202"/>
            <a:ext cx="2700353"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4"/>
          <p:cNvSpPr>
            <a:spLocks noGrp="1"/>
          </p:cNvSpPr>
          <p:nvPr>
            <p:ph type="body" sz="quarter" idx="29" hasCustomPrompt="1"/>
          </p:nvPr>
        </p:nvSpPr>
        <p:spPr>
          <a:xfrm>
            <a:off x="6124398" y="1015202"/>
            <a:ext cx="2700353"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grpSp>
        <p:nvGrpSpPr>
          <p:cNvPr id="23" name="Gruppe 22"/>
          <p:cNvGrpSpPr/>
          <p:nvPr userDrawn="1"/>
        </p:nvGrpSpPr>
        <p:grpSpPr>
          <a:xfrm>
            <a:off x="-1215674" y="1015605"/>
            <a:ext cx="1107114" cy="1826177"/>
            <a:chOff x="-1620688" y="1354138"/>
            <a:chExt cx="1475960" cy="2434902"/>
          </a:xfrm>
        </p:grpSpPr>
        <p:sp>
          <p:nvSpPr>
            <p:cNvPr id="24" name="Tekstboks 23"/>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5" name="Gruppe 24"/>
            <p:cNvGrpSpPr/>
            <p:nvPr userDrawn="1"/>
          </p:nvGrpSpPr>
          <p:grpSpPr>
            <a:xfrm>
              <a:off x="-503503" y="3048030"/>
              <a:ext cx="358775" cy="236537"/>
              <a:chOff x="-503503" y="3171825"/>
              <a:chExt cx="358775" cy="236537"/>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frundet rektangel 26"/>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28" name="Tekstboks 27"/>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egnet til print</a:t>
            </a:r>
          </a:p>
        </p:txBody>
      </p:sp>
    </p:spTree>
    <p:extLst>
      <p:ext uri="{BB962C8B-B14F-4D97-AF65-F5344CB8AC3E}">
        <p14:creationId xmlns:p14="http://schemas.microsoft.com/office/powerpoint/2010/main" val="1013191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re tekstbokse mør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5" name="Pladsholder til tekst 2"/>
          <p:cNvSpPr>
            <a:spLocks noGrp="1"/>
          </p:cNvSpPr>
          <p:nvPr>
            <p:ph type="body" sz="quarter" idx="23" hasCustomPrompt="1"/>
          </p:nvPr>
        </p:nvSpPr>
        <p:spPr>
          <a:xfrm>
            <a:off x="318643" y="1014414"/>
            <a:ext cx="1998260"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3"/>
          <p:cNvSpPr>
            <a:spLocks noGrp="1"/>
          </p:cNvSpPr>
          <p:nvPr>
            <p:ph type="body" sz="quarter" idx="28" hasCustomPrompt="1"/>
          </p:nvPr>
        </p:nvSpPr>
        <p:spPr>
          <a:xfrm>
            <a:off x="2492425" y="1015202"/>
            <a:ext cx="1998260"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8" name="Pladsholder til tekst 4"/>
          <p:cNvSpPr>
            <a:spLocks noGrp="1"/>
          </p:cNvSpPr>
          <p:nvPr>
            <p:ph type="body" sz="quarter" idx="29" hasCustomPrompt="1"/>
          </p:nvPr>
        </p:nvSpPr>
        <p:spPr>
          <a:xfrm>
            <a:off x="4666209" y="1015202"/>
            <a:ext cx="1998260"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6" name="Pladsholder til tekst 5"/>
          <p:cNvSpPr>
            <a:spLocks noGrp="1"/>
          </p:cNvSpPr>
          <p:nvPr>
            <p:ph type="body" sz="quarter" idx="30" hasCustomPrompt="1"/>
          </p:nvPr>
        </p:nvSpPr>
        <p:spPr>
          <a:xfrm>
            <a:off x="6826489" y="1016796"/>
            <a:ext cx="1998260" cy="3482579"/>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4" name="Gruppe 23"/>
          <p:cNvGrpSpPr/>
          <p:nvPr userDrawn="1"/>
        </p:nvGrpSpPr>
        <p:grpSpPr>
          <a:xfrm>
            <a:off x="-1215674" y="1015605"/>
            <a:ext cx="1107114" cy="1826177"/>
            <a:chOff x="-1620688" y="1354138"/>
            <a:chExt cx="1475960" cy="2434902"/>
          </a:xfrm>
        </p:grpSpPr>
        <p:sp>
          <p:nvSpPr>
            <p:cNvPr id="25" name="Tekstboks 24"/>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6" name="Gruppe 25"/>
            <p:cNvGrpSpPr/>
            <p:nvPr userDrawn="1"/>
          </p:nvGrpSpPr>
          <p:grpSpPr>
            <a:xfrm>
              <a:off x="-503503" y="3048030"/>
              <a:ext cx="358775" cy="236537"/>
              <a:chOff x="-503503" y="3171825"/>
              <a:chExt cx="358775" cy="236537"/>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Afrundet rektangel 27"/>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29" name="Tekstboks 28"/>
          <p:cNvSpPr txBox="1"/>
          <p:nvPr userDrawn="1"/>
        </p:nvSpPr>
        <p:spPr>
          <a:xfrm>
            <a:off x="-1585485" y="0"/>
            <a:ext cx="1450682" cy="681540"/>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mest egnet til skærm eller projektor</a:t>
            </a:r>
          </a:p>
        </p:txBody>
      </p:sp>
    </p:spTree>
    <p:extLst>
      <p:ext uri="{BB962C8B-B14F-4D97-AF65-F5344CB8AC3E}">
        <p14:creationId xmlns:p14="http://schemas.microsoft.com/office/powerpoint/2010/main" val="2174084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Red">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accent1"/>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E34007D7-D8F9-42E5-8727-486E0CC80DCA}"/>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093AAFF2-9253-46AE-BEC9-6DD39BE5B162}"/>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0" name="Platshållare för bildnummer 5">
            <a:extLst>
              <a:ext uri="{FF2B5EF4-FFF2-40B4-BE49-F238E27FC236}">
                <a16:creationId xmlns:a16="http://schemas.microsoft.com/office/drawing/2014/main" id="{2A7A9742-67AC-4635-BE2A-13D00984B348}"/>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3615558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re tekstbokse ly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5" name="Pladsholder til tekst 2"/>
          <p:cNvSpPr>
            <a:spLocks noGrp="1"/>
          </p:cNvSpPr>
          <p:nvPr>
            <p:ph type="body" sz="quarter" idx="23" hasCustomPrompt="1"/>
          </p:nvPr>
        </p:nvSpPr>
        <p:spPr>
          <a:xfrm>
            <a:off x="318643" y="1014414"/>
            <a:ext cx="1998260"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3"/>
          <p:cNvSpPr>
            <a:spLocks noGrp="1"/>
          </p:cNvSpPr>
          <p:nvPr>
            <p:ph type="body" sz="quarter" idx="28" hasCustomPrompt="1"/>
          </p:nvPr>
        </p:nvSpPr>
        <p:spPr>
          <a:xfrm>
            <a:off x="2492425" y="1015202"/>
            <a:ext cx="1998260"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8" name="Pladsholder til tekst 4"/>
          <p:cNvSpPr>
            <a:spLocks noGrp="1"/>
          </p:cNvSpPr>
          <p:nvPr>
            <p:ph type="body" sz="quarter" idx="29" hasCustomPrompt="1"/>
          </p:nvPr>
        </p:nvSpPr>
        <p:spPr>
          <a:xfrm>
            <a:off x="4666209" y="1015202"/>
            <a:ext cx="1998260"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6" name="Pladsholder til tekst 5"/>
          <p:cNvSpPr>
            <a:spLocks noGrp="1"/>
          </p:cNvSpPr>
          <p:nvPr>
            <p:ph type="body" sz="quarter" idx="30" hasCustomPrompt="1"/>
          </p:nvPr>
        </p:nvSpPr>
        <p:spPr>
          <a:xfrm>
            <a:off x="6826489" y="1015202"/>
            <a:ext cx="1998260" cy="3482579"/>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4" name="Gruppe 23"/>
          <p:cNvGrpSpPr/>
          <p:nvPr userDrawn="1"/>
        </p:nvGrpSpPr>
        <p:grpSpPr>
          <a:xfrm>
            <a:off x="-1215674" y="1015605"/>
            <a:ext cx="1107114" cy="1826177"/>
            <a:chOff x="-1620688" y="1354138"/>
            <a:chExt cx="1475960" cy="2434902"/>
          </a:xfrm>
        </p:grpSpPr>
        <p:sp>
          <p:nvSpPr>
            <p:cNvPr id="25" name="Tekstboks 24"/>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6" name="Gruppe 25"/>
            <p:cNvGrpSpPr/>
            <p:nvPr userDrawn="1"/>
          </p:nvGrpSpPr>
          <p:grpSpPr>
            <a:xfrm>
              <a:off x="-503503" y="3048030"/>
              <a:ext cx="358775" cy="236537"/>
              <a:chOff x="-503503" y="3171825"/>
              <a:chExt cx="358775" cy="236537"/>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Afrundet rektangel 27"/>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29" name="Tekstboks 28"/>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egnet til print</a:t>
            </a:r>
          </a:p>
        </p:txBody>
      </p:sp>
    </p:spTree>
    <p:extLst>
      <p:ext uri="{BB962C8B-B14F-4D97-AF65-F5344CB8AC3E}">
        <p14:creationId xmlns:p14="http://schemas.microsoft.com/office/powerpoint/2010/main" val="3652546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re tekstbokse bred mør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8" name="Pladsholder til tekst 2"/>
          <p:cNvSpPr>
            <a:spLocks noGrp="1"/>
          </p:cNvSpPr>
          <p:nvPr>
            <p:ph type="body" sz="quarter" idx="29" hasCustomPrompt="1"/>
          </p:nvPr>
        </p:nvSpPr>
        <p:spPr>
          <a:xfrm>
            <a:off x="318642" y="1014411"/>
            <a:ext cx="4185545"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20" name="Pladsholder til tekst 3"/>
          <p:cNvSpPr>
            <a:spLocks noGrp="1"/>
          </p:cNvSpPr>
          <p:nvPr>
            <p:ph type="body" sz="quarter" idx="30" hasCustomPrompt="1"/>
          </p:nvPr>
        </p:nvSpPr>
        <p:spPr>
          <a:xfrm>
            <a:off x="318642" y="2802600"/>
            <a:ext cx="4185545"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21" name="Pladsholder til tekst 4"/>
          <p:cNvSpPr>
            <a:spLocks noGrp="1"/>
          </p:cNvSpPr>
          <p:nvPr>
            <p:ph type="body" sz="quarter" idx="31" hasCustomPrompt="1"/>
          </p:nvPr>
        </p:nvSpPr>
        <p:spPr>
          <a:xfrm>
            <a:off x="4639204" y="1014412"/>
            <a:ext cx="4185545"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22" name="Pladsholder til tekst 5"/>
          <p:cNvSpPr>
            <a:spLocks noGrp="1"/>
          </p:cNvSpPr>
          <p:nvPr>
            <p:ph type="body" sz="quarter" idx="32" hasCustomPrompt="1"/>
          </p:nvPr>
        </p:nvSpPr>
        <p:spPr>
          <a:xfrm>
            <a:off x="4639204" y="2802600"/>
            <a:ext cx="4185545"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5" name="Gruppe 24"/>
          <p:cNvGrpSpPr/>
          <p:nvPr userDrawn="1"/>
        </p:nvGrpSpPr>
        <p:grpSpPr>
          <a:xfrm>
            <a:off x="-1215674" y="1015605"/>
            <a:ext cx="1107114" cy="1826177"/>
            <a:chOff x="-1620688" y="1354138"/>
            <a:chExt cx="1475960" cy="2434902"/>
          </a:xfrm>
        </p:grpSpPr>
        <p:sp>
          <p:nvSpPr>
            <p:cNvPr id="26" name="Tekstboks 25"/>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7" name="Gruppe 26"/>
            <p:cNvGrpSpPr/>
            <p:nvPr userDrawn="1"/>
          </p:nvGrpSpPr>
          <p:grpSpPr>
            <a:xfrm>
              <a:off x="-503503" y="3048030"/>
              <a:ext cx="358775" cy="236537"/>
              <a:chOff x="-503503" y="3171825"/>
              <a:chExt cx="358775" cy="236537"/>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frundet rektangel 28"/>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30" name="Tekstboks 29"/>
          <p:cNvSpPr txBox="1"/>
          <p:nvPr userDrawn="1"/>
        </p:nvSpPr>
        <p:spPr>
          <a:xfrm>
            <a:off x="-1585485" y="0"/>
            <a:ext cx="1450682" cy="681540"/>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mest egnet til skærm eller projektor</a:t>
            </a:r>
          </a:p>
        </p:txBody>
      </p:sp>
    </p:spTree>
    <p:extLst>
      <p:ext uri="{BB962C8B-B14F-4D97-AF65-F5344CB8AC3E}">
        <p14:creationId xmlns:p14="http://schemas.microsoft.com/office/powerpoint/2010/main" val="2335243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re tekstbokse bred ly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6" name="Pladsholder til tekst 2"/>
          <p:cNvSpPr>
            <a:spLocks noGrp="1"/>
          </p:cNvSpPr>
          <p:nvPr>
            <p:ph type="body" sz="quarter" idx="29" hasCustomPrompt="1"/>
          </p:nvPr>
        </p:nvSpPr>
        <p:spPr>
          <a:xfrm>
            <a:off x="318642" y="1014411"/>
            <a:ext cx="4185545"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3"/>
          <p:cNvSpPr>
            <a:spLocks noGrp="1"/>
          </p:cNvSpPr>
          <p:nvPr>
            <p:ph type="body" sz="quarter" idx="30" hasCustomPrompt="1"/>
          </p:nvPr>
        </p:nvSpPr>
        <p:spPr>
          <a:xfrm>
            <a:off x="318642" y="2802600"/>
            <a:ext cx="4185545"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8" name="Pladsholder til tekst 4"/>
          <p:cNvSpPr>
            <a:spLocks noGrp="1"/>
          </p:cNvSpPr>
          <p:nvPr>
            <p:ph type="body" sz="quarter" idx="31" hasCustomPrompt="1"/>
          </p:nvPr>
        </p:nvSpPr>
        <p:spPr>
          <a:xfrm>
            <a:off x="4639204" y="1014412"/>
            <a:ext cx="4185545"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9" name="Pladsholder til tekst 5"/>
          <p:cNvSpPr>
            <a:spLocks noGrp="1"/>
          </p:cNvSpPr>
          <p:nvPr>
            <p:ph type="body" sz="quarter" idx="32" hasCustomPrompt="1"/>
          </p:nvPr>
        </p:nvSpPr>
        <p:spPr>
          <a:xfrm>
            <a:off x="4639204" y="2802600"/>
            <a:ext cx="4185545"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grpSp>
        <p:nvGrpSpPr>
          <p:cNvPr id="25" name="Gruppe 24"/>
          <p:cNvGrpSpPr/>
          <p:nvPr userDrawn="1"/>
        </p:nvGrpSpPr>
        <p:grpSpPr>
          <a:xfrm>
            <a:off x="-1215674" y="1015605"/>
            <a:ext cx="1107114" cy="1826177"/>
            <a:chOff x="-1620688" y="1354138"/>
            <a:chExt cx="1475960" cy="2434902"/>
          </a:xfrm>
        </p:grpSpPr>
        <p:sp>
          <p:nvSpPr>
            <p:cNvPr id="26" name="Tekstboks 25"/>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7" name="Gruppe 26"/>
            <p:cNvGrpSpPr/>
            <p:nvPr userDrawn="1"/>
          </p:nvGrpSpPr>
          <p:grpSpPr>
            <a:xfrm>
              <a:off x="-503503" y="3048030"/>
              <a:ext cx="358775" cy="236537"/>
              <a:chOff x="-503503" y="3171825"/>
              <a:chExt cx="358775" cy="236537"/>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frundet rektangel 28"/>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30" name="Tekstboks 29"/>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egnet til print</a:t>
            </a:r>
          </a:p>
        </p:txBody>
      </p:sp>
    </p:spTree>
    <p:extLst>
      <p:ext uri="{BB962C8B-B14F-4D97-AF65-F5344CB8AC3E}">
        <p14:creationId xmlns:p14="http://schemas.microsoft.com/office/powerpoint/2010/main" val="36793345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e tekstbokse bred mør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15" name="Pladsholder til tekst 2"/>
          <p:cNvSpPr>
            <a:spLocks noGrp="1"/>
          </p:cNvSpPr>
          <p:nvPr>
            <p:ph type="body" sz="quarter" idx="29" hasCustomPrompt="1"/>
          </p:nvPr>
        </p:nvSpPr>
        <p:spPr>
          <a:xfrm>
            <a:off x="318642" y="1014411"/>
            <a:ext cx="4185545"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6" name="Pladsholder til tekst 3"/>
          <p:cNvSpPr>
            <a:spLocks noGrp="1"/>
          </p:cNvSpPr>
          <p:nvPr>
            <p:ph type="body" sz="quarter" idx="30" hasCustomPrompt="1"/>
          </p:nvPr>
        </p:nvSpPr>
        <p:spPr>
          <a:xfrm>
            <a:off x="318641" y="2802600"/>
            <a:ext cx="8506107"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4"/>
          <p:cNvSpPr>
            <a:spLocks noGrp="1"/>
          </p:cNvSpPr>
          <p:nvPr>
            <p:ph type="body" sz="quarter" idx="31" hasCustomPrompt="1"/>
          </p:nvPr>
        </p:nvSpPr>
        <p:spPr>
          <a:xfrm>
            <a:off x="4639204" y="1014412"/>
            <a:ext cx="4185545" cy="1674000"/>
          </a:xfrm>
          <a:prstGeom prst="roundRect">
            <a:avLst>
              <a:gd name="adj" fmla="val 0"/>
            </a:avLst>
          </a:prstGeom>
          <a:solidFill>
            <a:srgbClr val="666666"/>
          </a:solidFill>
        </p:spPr>
        <p:txBody>
          <a:bodyPr lIns="126000" tIns="126000" rIns="126000" bIns="126000"/>
          <a:lstStyle>
            <a:lvl1pPr>
              <a:defRPr sz="1350">
                <a:solidFill>
                  <a:schemeClr val="bg1"/>
                </a:solidFill>
              </a:defRPr>
            </a:lvl1pPr>
            <a:lvl2pPr marL="172783" indent="-172783">
              <a:spcBef>
                <a:spcPts val="1200"/>
              </a:spcBef>
              <a:defRPr sz="1350">
                <a:solidFill>
                  <a:schemeClr val="bg1"/>
                </a:solidFill>
              </a:defRPr>
            </a:lvl2pPr>
            <a:lvl3pPr marL="404960" indent="-134987">
              <a:defRPr sz="1125">
                <a:solidFill>
                  <a:schemeClr val="bg1"/>
                </a:solidFill>
              </a:defRPr>
            </a:lvl3pPr>
            <a:lvl4pPr marL="539946" indent="-134987">
              <a:defRPr sz="900">
                <a:solidFill>
                  <a:schemeClr val="bg1"/>
                </a:solidFill>
              </a:defRPr>
            </a:lvl4pPr>
            <a:lvl5pPr marL="674933" indent="-134987">
              <a:defRPr sz="750">
                <a:solidFill>
                  <a:schemeClr val="bg1"/>
                </a:solidFill>
              </a:defRPr>
            </a:lvl5pPr>
            <a:lvl6pPr marL="674933" indent="-134987">
              <a:buFont typeface="Arial" panose="020B0604020202020204" pitchFamily="34" charset="0"/>
              <a:buChar char="•"/>
              <a:defRPr>
                <a:solidFill>
                  <a:schemeClr val="bg1"/>
                </a:solidFill>
              </a:defRPr>
            </a:lvl6pPr>
            <a:lvl7pPr marL="674933" indent="-134987">
              <a:buFont typeface="Arial" panose="020B0604020202020204" pitchFamily="34" charset="0"/>
              <a:buChar char="•"/>
              <a:defRPr>
                <a:solidFill>
                  <a:schemeClr val="bg1"/>
                </a:solidFill>
              </a:defRPr>
            </a:lvl7pPr>
            <a:lvl8pPr marL="674933" indent="-134987">
              <a:buFont typeface="Arial" panose="020B0604020202020204" pitchFamily="34" charset="0"/>
              <a:buChar char="•"/>
              <a:defRPr>
                <a:solidFill>
                  <a:schemeClr val="bg1"/>
                </a:solidFill>
              </a:defRPr>
            </a:lvl8pPr>
            <a:lvl9pPr marL="674933" indent="-134987">
              <a:defRPr>
                <a:solidFill>
                  <a:schemeClr val="bg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23" name="Gruppe 22"/>
          <p:cNvGrpSpPr/>
          <p:nvPr userDrawn="1"/>
        </p:nvGrpSpPr>
        <p:grpSpPr>
          <a:xfrm>
            <a:off x="-1215674" y="1015605"/>
            <a:ext cx="1107114" cy="1826177"/>
            <a:chOff x="-1620688" y="1354138"/>
            <a:chExt cx="1475960" cy="2434902"/>
          </a:xfrm>
        </p:grpSpPr>
        <p:sp>
          <p:nvSpPr>
            <p:cNvPr id="24" name="Tekstboks 23"/>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5" name="Gruppe 24"/>
            <p:cNvGrpSpPr/>
            <p:nvPr userDrawn="1"/>
          </p:nvGrpSpPr>
          <p:grpSpPr>
            <a:xfrm>
              <a:off x="-503503" y="3048030"/>
              <a:ext cx="358775" cy="236537"/>
              <a:chOff x="-503503" y="3171825"/>
              <a:chExt cx="358775" cy="236537"/>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frundet rektangel 26"/>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
        <p:nvSpPr>
          <p:cNvPr id="28" name="Tekstboks 27"/>
          <p:cNvSpPr txBox="1"/>
          <p:nvPr userDrawn="1"/>
        </p:nvSpPr>
        <p:spPr>
          <a:xfrm>
            <a:off x="-1585485" y="0"/>
            <a:ext cx="1450682" cy="681540"/>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mest egnet til skærm eller projektor</a:t>
            </a:r>
          </a:p>
        </p:txBody>
      </p:sp>
    </p:spTree>
    <p:extLst>
      <p:ext uri="{BB962C8B-B14F-4D97-AF65-F5344CB8AC3E}">
        <p14:creationId xmlns:p14="http://schemas.microsoft.com/office/powerpoint/2010/main" val="3615125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e tekstbokse bred ly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4" name="Tekstboks 13"/>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Boks:</a:t>
            </a: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a:p>
            <a:pPr algn="r"/>
            <a:r>
              <a:rPr lang="da-DK" sz="675" b="0" noProof="1">
                <a:solidFill>
                  <a:schemeClr val="bg1">
                    <a:lumMod val="50000"/>
                  </a:schemeClr>
                </a:solidFill>
              </a:rPr>
              <a:t>Denne farve er egnet til print</a:t>
            </a:r>
          </a:p>
        </p:txBody>
      </p:sp>
      <p:sp>
        <p:nvSpPr>
          <p:cNvPr id="15" name="Pladsholder til tekst 2"/>
          <p:cNvSpPr>
            <a:spLocks noGrp="1"/>
          </p:cNvSpPr>
          <p:nvPr>
            <p:ph type="body" sz="quarter" idx="29" hasCustomPrompt="1"/>
          </p:nvPr>
        </p:nvSpPr>
        <p:spPr>
          <a:xfrm>
            <a:off x="318642" y="1014411"/>
            <a:ext cx="4185545"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6" name="Pladsholder til tekst 3"/>
          <p:cNvSpPr>
            <a:spLocks noGrp="1"/>
          </p:cNvSpPr>
          <p:nvPr>
            <p:ph type="body" sz="quarter" idx="30" hasCustomPrompt="1"/>
          </p:nvPr>
        </p:nvSpPr>
        <p:spPr>
          <a:xfrm>
            <a:off x="318641" y="2802600"/>
            <a:ext cx="8506107"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17" name="Pladsholder til tekst 4"/>
          <p:cNvSpPr>
            <a:spLocks noGrp="1"/>
          </p:cNvSpPr>
          <p:nvPr>
            <p:ph type="body" sz="quarter" idx="31" hasCustomPrompt="1"/>
          </p:nvPr>
        </p:nvSpPr>
        <p:spPr>
          <a:xfrm>
            <a:off x="4639204" y="1014412"/>
            <a:ext cx="4185545" cy="1674000"/>
          </a:xfrm>
          <a:prstGeom prst="roundRect">
            <a:avLst>
              <a:gd name="adj" fmla="val 0"/>
            </a:avLst>
          </a:prstGeom>
          <a:solidFill>
            <a:schemeClr val="accent5"/>
          </a:solidFill>
        </p:spPr>
        <p:txBody>
          <a:bodyPr lIns="126000" tIns="126000" rIns="126000" bIns="126000"/>
          <a:lstStyle>
            <a:lvl1pPr>
              <a:defRPr sz="1350">
                <a:solidFill>
                  <a:schemeClr val="tx1"/>
                </a:solidFill>
              </a:defRPr>
            </a:lvl1pPr>
            <a:lvl2pPr marL="172783" indent="-172783">
              <a:spcBef>
                <a:spcPts val="1200"/>
              </a:spcBef>
              <a:defRPr sz="1350">
                <a:solidFill>
                  <a:schemeClr val="tx1"/>
                </a:solidFill>
              </a:defRPr>
            </a:lvl2pPr>
            <a:lvl3pPr marL="404960" indent="-134987">
              <a:defRPr sz="1125">
                <a:solidFill>
                  <a:schemeClr val="tx1"/>
                </a:solidFill>
              </a:defRPr>
            </a:lvl3pPr>
            <a:lvl4pPr marL="539946" indent="-134987">
              <a:defRPr sz="900">
                <a:solidFill>
                  <a:schemeClr val="tx1"/>
                </a:solidFill>
              </a:defRPr>
            </a:lvl4pPr>
            <a:lvl5pPr marL="674933" indent="-134987">
              <a:defRPr sz="750">
                <a:solidFill>
                  <a:schemeClr val="tx1"/>
                </a:solidFill>
              </a:defRPr>
            </a:lvl5pPr>
            <a:lvl6pPr marL="674933" indent="-134987">
              <a:buFont typeface="Arial" panose="020B0604020202020204" pitchFamily="34" charset="0"/>
              <a:buChar char="•"/>
              <a:defRPr>
                <a:solidFill>
                  <a:schemeClr val="tx1"/>
                </a:solidFill>
              </a:defRPr>
            </a:lvl6pPr>
            <a:lvl7pPr marL="674933" indent="-134987">
              <a:buFont typeface="Arial" panose="020B0604020202020204" pitchFamily="34" charset="0"/>
              <a:buChar char="•"/>
              <a:defRPr>
                <a:solidFill>
                  <a:schemeClr val="tx1"/>
                </a:solidFill>
              </a:defRPr>
            </a:lvl7pPr>
            <a:lvl8pPr marL="674933" indent="-134987">
              <a:buFont typeface="Arial" panose="020B0604020202020204" pitchFamily="34" charset="0"/>
              <a:buChar char="•"/>
              <a:defRPr>
                <a:solidFill>
                  <a:schemeClr val="tx1"/>
                </a:solidFill>
              </a:defRPr>
            </a:lvl8pPr>
            <a:lvl9pPr marL="674933" indent="-134987">
              <a:defRPr>
                <a:solidFill>
                  <a:schemeClr val="tx1"/>
                </a:solidFill>
              </a:defRPr>
            </a:lvl9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grpSp>
        <p:nvGrpSpPr>
          <p:cNvPr id="23" name="Gruppe 22"/>
          <p:cNvGrpSpPr/>
          <p:nvPr userDrawn="1"/>
        </p:nvGrpSpPr>
        <p:grpSpPr>
          <a:xfrm>
            <a:off x="-1215674" y="1015605"/>
            <a:ext cx="1107114" cy="1826177"/>
            <a:chOff x="-1620688" y="1354138"/>
            <a:chExt cx="1475960" cy="2434902"/>
          </a:xfrm>
        </p:grpSpPr>
        <p:sp>
          <p:nvSpPr>
            <p:cNvPr id="24" name="Tekstboks 23"/>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5" name="Gruppe 24"/>
            <p:cNvGrpSpPr/>
            <p:nvPr userDrawn="1"/>
          </p:nvGrpSpPr>
          <p:grpSpPr>
            <a:xfrm>
              <a:off x="-503503" y="3048030"/>
              <a:ext cx="358775" cy="236537"/>
              <a:chOff x="-503503" y="3171825"/>
              <a:chExt cx="358775" cy="236537"/>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frundet rektangel 26"/>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513317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ces to kolonn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6" name="Pladsholder til tekst 2"/>
          <p:cNvSpPr>
            <a:spLocks noGrp="1"/>
          </p:cNvSpPr>
          <p:nvPr>
            <p:ph type="body" sz="quarter" idx="13" hasCustomPrompt="1"/>
          </p:nvPr>
        </p:nvSpPr>
        <p:spPr>
          <a:xfrm>
            <a:off x="318641" y="1014413"/>
            <a:ext cx="4239552" cy="405000"/>
          </a:xfrm>
          <a:prstGeom prst="chevron">
            <a:avLst>
              <a:gd name="adj" fmla="val 27849"/>
            </a:avLst>
          </a:prstGeom>
          <a:gradFill>
            <a:gsLst>
              <a:gs pos="0">
                <a:schemeClr val="accent1"/>
              </a:gs>
              <a:gs pos="100000">
                <a:schemeClr val="accent2"/>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8" name="Pladsholder til tekst 3"/>
          <p:cNvSpPr>
            <a:spLocks noGrp="1"/>
          </p:cNvSpPr>
          <p:nvPr>
            <p:ph type="body" sz="quarter" idx="17" hasCustomPrompt="1"/>
          </p:nvPr>
        </p:nvSpPr>
        <p:spPr>
          <a:xfrm>
            <a:off x="318643" y="1555200"/>
            <a:ext cx="4118036"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9" name="Pladsholder til tekst  4"/>
          <p:cNvSpPr>
            <a:spLocks noGrp="1"/>
          </p:cNvSpPr>
          <p:nvPr>
            <p:ph type="body" sz="quarter" idx="19" hasCustomPrompt="1"/>
          </p:nvPr>
        </p:nvSpPr>
        <p:spPr>
          <a:xfrm>
            <a:off x="4585197" y="1015200"/>
            <a:ext cx="4239552" cy="405000"/>
          </a:xfrm>
          <a:prstGeom prst="chevron">
            <a:avLst>
              <a:gd name="adj" fmla="val 27849"/>
            </a:avLst>
          </a:prstGeom>
          <a:gradFill>
            <a:gsLst>
              <a:gs pos="0">
                <a:schemeClr val="accent2"/>
              </a:gs>
              <a:gs pos="100000">
                <a:schemeClr val="accent3"/>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16" name="Pladsholder til tekst 5"/>
          <p:cNvSpPr>
            <a:spLocks noGrp="1"/>
          </p:cNvSpPr>
          <p:nvPr>
            <p:ph type="body" sz="quarter" idx="22" hasCustomPrompt="1"/>
          </p:nvPr>
        </p:nvSpPr>
        <p:spPr>
          <a:xfrm>
            <a:off x="4585199" y="1555200"/>
            <a:ext cx="4118036"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5" name="Tekstboks 14"/>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Procesoversigter:</a:t>
            </a:r>
          </a:p>
          <a:p>
            <a:pPr algn="r"/>
            <a:r>
              <a:rPr lang="da-DK" sz="675" b="0" noProof="1">
                <a:solidFill>
                  <a:schemeClr val="bg1">
                    <a:lumMod val="50000"/>
                  </a:schemeClr>
                </a:solidFill>
              </a:rPr>
              <a:t>Findes i 2, 3 eller 4 spalter.</a:t>
            </a:r>
          </a:p>
          <a:p>
            <a:pPr algn="r"/>
            <a:endParaRPr lang="da-DK" sz="675" b="0" noProof="1">
              <a:solidFill>
                <a:schemeClr val="bg1">
                  <a:lumMod val="50000"/>
                </a:schemeClr>
              </a:solidFill>
            </a:endParaRP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p:txBody>
      </p:sp>
      <p:grpSp>
        <p:nvGrpSpPr>
          <p:cNvPr id="17" name="Gruppe 16"/>
          <p:cNvGrpSpPr/>
          <p:nvPr userDrawn="1"/>
        </p:nvGrpSpPr>
        <p:grpSpPr>
          <a:xfrm>
            <a:off x="-1215674" y="1545638"/>
            <a:ext cx="1107114" cy="1826177"/>
            <a:chOff x="-1620688" y="1354138"/>
            <a:chExt cx="1475960" cy="2434902"/>
          </a:xfrm>
        </p:grpSpPr>
        <p:sp>
          <p:nvSpPr>
            <p:cNvPr id="18" name="Tekstboks 17"/>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19" name="Gruppe 18"/>
            <p:cNvGrpSpPr/>
            <p:nvPr userDrawn="1"/>
          </p:nvGrpSpPr>
          <p:grpSpPr>
            <a:xfrm>
              <a:off x="-503503" y="3048030"/>
              <a:ext cx="358775" cy="236537"/>
              <a:chOff x="-503503" y="3171825"/>
              <a:chExt cx="358775" cy="236537"/>
            </a:xfrm>
          </p:grpSpPr>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frundet rektangel 20"/>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3654521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ces tre kolonn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6" name="Pladsholder til tekst 2"/>
          <p:cNvSpPr>
            <a:spLocks noGrp="1"/>
          </p:cNvSpPr>
          <p:nvPr>
            <p:ph type="body" sz="quarter" idx="13" hasCustomPrompt="1"/>
          </p:nvPr>
        </p:nvSpPr>
        <p:spPr>
          <a:xfrm>
            <a:off x="318642" y="1014413"/>
            <a:ext cx="2821868" cy="405000"/>
          </a:xfrm>
          <a:prstGeom prst="chevron">
            <a:avLst>
              <a:gd name="adj" fmla="val 27849"/>
            </a:avLst>
          </a:prstGeom>
          <a:gradFill>
            <a:gsLst>
              <a:gs pos="0">
                <a:schemeClr val="accent1"/>
              </a:gs>
              <a:gs pos="100000">
                <a:schemeClr val="accent2"/>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8" name="Pladsholder til tekst 3"/>
          <p:cNvSpPr>
            <a:spLocks noGrp="1"/>
          </p:cNvSpPr>
          <p:nvPr>
            <p:ph type="body" sz="quarter" idx="17" hasCustomPrompt="1"/>
          </p:nvPr>
        </p:nvSpPr>
        <p:spPr>
          <a:xfrm>
            <a:off x="318643" y="1555200"/>
            <a:ext cx="270035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9" name="Pladsholder til tekst  4"/>
          <p:cNvSpPr>
            <a:spLocks noGrp="1"/>
          </p:cNvSpPr>
          <p:nvPr>
            <p:ph type="body" sz="quarter" idx="19" hasCustomPrompt="1"/>
          </p:nvPr>
        </p:nvSpPr>
        <p:spPr>
          <a:xfrm>
            <a:off x="3159412" y="1015200"/>
            <a:ext cx="2821868" cy="405000"/>
          </a:xfrm>
          <a:prstGeom prst="chevron">
            <a:avLst>
              <a:gd name="adj" fmla="val 27849"/>
            </a:avLst>
          </a:prstGeom>
          <a:gradFill>
            <a:gsLst>
              <a:gs pos="0">
                <a:schemeClr val="accent2"/>
              </a:gs>
              <a:gs pos="100000">
                <a:schemeClr val="accent3"/>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16" name="Pladsholder til tekst 5"/>
          <p:cNvSpPr>
            <a:spLocks noGrp="1"/>
          </p:cNvSpPr>
          <p:nvPr>
            <p:ph type="body" sz="quarter" idx="22" hasCustomPrompt="1"/>
          </p:nvPr>
        </p:nvSpPr>
        <p:spPr>
          <a:xfrm>
            <a:off x="3159411" y="1555200"/>
            <a:ext cx="270035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17" name="Pladsholder til tekst  6"/>
          <p:cNvSpPr>
            <a:spLocks noGrp="1"/>
          </p:cNvSpPr>
          <p:nvPr>
            <p:ph type="body" sz="quarter" idx="23" hasCustomPrompt="1"/>
          </p:nvPr>
        </p:nvSpPr>
        <p:spPr>
          <a:xfrm>
            <a:off x="6002881" y="1014413"/>
            <a:ext cx="2821868" cy="405000"/>
          </a:xfrm>
          <a:prstGeom prst="chevron">
            <a:avLst>
              <a:gd name="adj" fmla="val 27849"/>
            </a:avLst>
          </a:prstGeom>
          <a:gradFill>
            <a:gsLst>
              <a:gs pos="0">
                <a:schemeClr val="accent3"/>
              </a:gs>
              <a:gs pos="100000">
                <a:schemeClr val="accent4"/>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18" name="Pladsholder til tekst 7"/>
          <p:cNvSpPr>
            <a:spLocks noGrp="1"/>
          </p:cNvSpPr>
          <p:nvPr>
            <p:ph type="body" sz="quarter" idx="24" hasCustomPrompt="1"/>
          </p:nvPr>
        </p:nvSpPr>
        <p:spPr>
          <a:xfrm>
            <a:off x="6002882" y="1555200"/>
            <a:ext cx="270035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5" name="Tekstboks 14"/>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Procesoversigter:</a:t>
            </a:r>
          </a:p>
          <a:p>
            <a:pPr algn="r"/>
            <a:r>
              <a:rPr lang="da-DK" sz="675" b="0" noProof="1">
                <a:solidFill>
                  <a:schemeClr val="bg1">
                    <a:lumMod val="50000"/>
                  </a:schemeClr>
                </a:solidFill>
              </a:rPr>
              <a:t>Findes i 2, 3 eller 4 spalter.</a:t>
            </a:r>
          </a:p>
          <a:p>
            <a:pPr algn="r"/>
            <a:endParaRPr lang="da-DK" sz="675" b="0" noProof="1">
              <a:solidFill>
                <a:schemeClr val="bg1">
                  <a:lumMod val="50000"/>
                </a:schemeClr>
              </a:solidFill>
            </a:endParaRP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p:txBody>
      </p:sp>
      <p:grpSp>
        <p:nvGrpSpPr>
          <p:cNvPr id="24" name="Gruppe 23"/>
          <p:cNvGrpSpPr/>
          <p:nvPr userDrawn="1"/>
        </p:nvGrpSpPr>
        <p:grpSpPr>
          <a:xfrm>
            <a:off x="-1215674" y="1545638"/>
            <a:ext cx="1107114" cy="1826177"/>
            <a:chOff x="-1620688" y="1354138"/>
            <a:chExt cx="1475960" cy="2434902"/>
          </a:xfrm>
        </p:grpSpPr>
        <p:sp>
          <p:nvSpPr>
            <p:cNvPr id="25" name="Tekstboks 24"/>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6" name="Gruppe 25"/>
            <p:cNvGrpSpPr/>
            <p:nvPr userDrawn="1"/>
          </p:nvGrpSpPr>
          <p:grpSpPr>
            <a:xfrm>
              <a:off x="-503503" y="3048030"/>
              <a:ext cx="358775" cy="236537"/>
              <a:chOff x="-503503" y="3171825"/>
              <a:chExt cx="358775" cy="236537"/>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Afrundet rektangel 27"/>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2222024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ces fire kolonn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6" name="Pladsholder til tekst 2"/>
          <p:cNvSpPr>
            <a:spLocks noGrp="1"/>
          </p:cNvSpPr>
          <p:nvPr>
            <p:ph type="body" sz="quarter" idx="13" hasCustomPrompt="1"/>
          </p:nvPr>
        </p:nvSpPr>
        <p:spPr>
          <a:xfrm>
            <a:off x="318641" y="1014413"/>
            <a:ext cx="2133278" cy="405000"/>
          </a:xfrm>
          <a:prstGeom prst="chevron">
            <a:avLst>
              <a:gd name="adj" fmla="val 27849"/>
            </a:avLst>
          </a:prstGeom>
          <a:gradFill>
            <a:gsLst>
              <a:gs pos="0">
                <a:schemeClr val="accent1"/>
              </a:gs>
              <a:gs pos="100000">
                <a:srgbClr val="454545"/>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8" name="Pladsholder til tekst 3"/>
          <p:cNvSpPr>
            <a:spLocks noGrp="1"/>
          </p:cNvSpPr>
          <p:nvPr>
            <p:ph type="body" sz="quarter" idx="17" hasCustomPrompt="1"/>
          </p:nvPr>
        </p:nvSpPr>
        <p:spPr>
          <a:xfrm>
            <a:off x="318644" y="1555200"/>
            <a:ext cx="202526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9" name="Pladsholder til tekst  4"/>
          <p:cNvSpPr>
            <a:spLocks noGrp="1"/>
          </p:cNvSpPr>
          <p:nvPr>
            <p:ph type="body" sz="quarter" idx="19" hasCustomPrompt="1"/>
          </p:nvPr>
        </p:nvSpPr>
        <p:spPr>
          <a:xfrm>
            <a:off x="2443818" y="1015200"/>
            <a:ext cx="2133278" cy="405000"/>
          </a:xfrm>
          <a:prstGeom prst="chevron">
            <a:avLst>
              <a:gd name="adj" fmla="val 27849"/>
            </a:avLst>
          </a:prstGeom>
          <a:gradFill>
            <a:gsLst>
              <a:gs pos="0">
                <a:srgbClr val="454545"/>
              </a:gs>
              <a:gs pos="100000">
                <a:schemeClr val="accent2"/>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16" name="Pladsholder til tekst 5"/>
          <p:cNvSpPr>
            <a:spLocks noGrp="1"/>
          </p:cNvSpPr>
          <p:nvPr>
            <p:ph type="body" sz="quarter" idx="22" hasCustomPrompt="1"/>
          </p:nvPr>
        </p:nvSpPr>
        <p:spPr>
          <a:xfrm>
            <a:off x="2443820" y="1555200"/>
            <a:ext cx="202526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17" name="Pladsholder til tekst  6"/>
          <p:cNvSpPr>
            <a:spLocks noGrp="1"/>
          </p:cNvSpPr>
          <p:nvPr>
            <p:ph type="body" sz="quarter" idx="23" hasCustomPrompt="1"/>
          </p:nvPr>
        </p:nvSpPr>
        <p:spPr>
          <a:xfrm>
            <a:off x="4563594" y="1014413"/>
            <a:ext cx="2133278" cy="405000"/>
          </a:xfrm>
          <a:prstGeom prst="chevron">
            <a:avLst>
              <a:gd name="adj" fmla="val 27849"/>
            </a:avLst>
          </a:prstGeom>
          <a:gradFill>
            <a:gsLst>
              <a:gs pos="0">
                <a:schemeClr val="accent2"/>
              </a:gs>
              <a:gs pos="100000">
                <a:schemeClr val="accent3"/>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18" name="Pladsholder til tekst 7"/>
          <p:cNvSpPr>
            <a:spLocks noGrp="1"/>
          </p:cNvSpPr>
          <p:nvPr>
            <p:ph type="body" sz="quarter" idx="24" hasCustomPrompt="1"/>
          </p:nvPr>
        </p:nvSpPr>
        <p:spPr>
          <a:xfrm>
            <a:off x="4563596" y="1555200"/>
            <a:ext cx="202526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19" name="Pladsholder til tekst  8"/>
          <p:cNvSpPr>
            <a:spLocks noGrp="1"/>
          </p:cNvSpPr>
          <p:nvPr>
            <p:ph type="body" sz="quarter" idx="25" hasCustomPrompt="1"/>
          </p:nvPr>
        </p:nvSpPr>
        <p:spPr>
          <a:xfrm>
            <a:off x="6691471" y="1008245"/>
            <a:ext cx="2133278" cy="405000"/>
          </a:xfrm>
          <a:prstGeom prst="chevron">
            <a:avLst>
              <a:gd name="adj" fmla="val 27849"/>
            </a:avLst>
          </a:prstGeom>
          <a:gradFill>
            <a:gsLst>
              <a:gs pos="0">
                <a:schemeClr val="accent3"/>
              </a:gs>
              <a:gs pos="100000">
                <a:schemeClr val="accent4"/>
              </a:gs>
            </a:gsLst>
            <a:lin ang="0" scaled="1"/>
          </a:gradFill>
        </p:spPr>
        <p:txBody>
          <a:bodyPr lIns="0" tIns="0" rIns="0" anchor="ctr" anchorCtr="0"/>
          <a:lstStyle>
            <a:lvl1pPr marL="0" indent="0" algn="ctr">
              <a:lnSpc>
                <a:spcPct val="100000"/>
              </a:lnSpc>
              <a:spcBef>
                <a:spcPts val="0"/>
              </a:spcBef>
              <a:buNone/>
              <a:defRPr sz="1350" cap="all" baseline="0">
                <a:solidFill>
                  <a:schemeClr val="bg1"/>
                </a:solidFill>
              </a:defRPr>
            </a:lvl1pPr>
          </a:lstStyle>
          <a:p>
            <a:pPr lvl="0"/>
            <a:r>
              <a:rPr lang="da-DK"/>
              <a:t>Indsæt tekst</a:t>
            </a:r>
          </a:p>
        </p:txBody>
      </p:sp>
      <p:sp>
        <p:nvSpPr>
          <p:cNvPr id="20" name="Pladsholder til tekst 9"/>
          <p:cNvSpPr>
            <a:spLocks noGrp="1"/>
          </p:cNvSpPr>
          <p:nvPr>
            <p:ph type="body" sz="quarter" idx="26" hasCustomPrompt="1"/>
          </p:nvPr>
        </p:nvSpPr>
        <p:spPr>
          <a:xfrm>
            <a:off x="6691473" y="1555200"/>
            <a:ext cx="2025263" cy="2943000"/>
          </a:xfrm>
        </p:spPr>
        <p:txBody>
          <a:bodyPr tIns="90000" rIns="180000"/>
          <a:lstStyle>
            <a:lvl1pPr>
              <a:spcBef>
                <a:spcPts val="900"/>
              </a:spcBef>
              <a:defRPr sz="1050" b="0"/>
            </a:lvl1pPr>
            <a:lvl2pPr marL="172783" indent="-172783">
              <a:spcBef>
                <a:spcPts val="900"/>
              </a:spcBef>
              <a:defRPr sz="1050" b="0"/>
            </a:lvl2pPr>
            <a:lvl3pPr marL="345566" indent="-172783">
              <a:spcBef>
                <a:spcPts val="375"/>
              </a:spcBef>
              <a:defRPr sz="1050"/>
            </a:lvl3pPr>
            <a:lvl4pPr marL="404960" indent="-134987">
              <a:spcBef>
                <a:spcPts val="375"/>
              </a:spcBef>
              <a:defRPr sz="900"/>
            </a:lvl4pPr>
            <a:lvl5pPr marL="539946" indent="-134987">
              <a:spcBef>
                <a:spcPts val="375"/>
              </a:spcBef>
              <a:defRPr sz="750"/>
            </a:lvl5pPr>
            <a:lvl6pPr marL="539946" indent="-134987">
              <a:defRPr baseline="0"/>
            </a:lvl6pPr>
            <a:lvl7pPr marL="539946" indent="-134987">
              <a:defRPr/>
            </a:lvl7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6"/>
            <a:r>
              <a:rPr lang="da-DK"/>
              <a:t>8 niveau</a:t>
            </a:r>
          </a:p>
          <a:p>
            <a:pPr lvl="6"/>
            <a:r>
              <a:rPr lang="da-DK"/>
              <a:t>9 niveau</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15" name="Tekstboks 14"/>
          <p:cNvSpPr txBox="1"/>
          <p:nvPr userDrawn="1"/>
        </p:nvSpPr>
        <p:spPr>
          <a:xfrm>
            <a:off x="-1585485" y="0"/>
            <a:ext cx="1450682" cy="573528"/>
          </a:xfrm>
          <a:prstGeom prst="rect">
            <a:avLst/>
          </a:prstGeom>
          <a:noFill/>
        </p:spPr>
        <p:txBody>
          <a:bodyPr wrap="square" lIns="0" tIns="0" rIns="0" bIns="0" rtlCol="0">
            <a:noAutofit/>
          </a:bodyPr>
          <a:lstStyle/>
          <a:p>
            <a:pPr algn="r"/>
            <a:r>
              <a:rPr lang="da-DK" sz="675" b="1" noProof="1">
                <a:solidFill>
                  <a:schemeClr val="bg1">
                    <a:lumMod val="50000"/>
                  </a:schemeClr>
                </a:solidFill>
              </a:rPr>
              <a:t>Procesoversigter:</a:t>
            </a:r>
          </a:p>
          <a:p>
            <a:pPr algn="r"/>
            <a:r>
              <a:rPr lang="da-DK" sz="675" b="0" noProof="1">
                <a:solidFill>
                  <a:schemeClr val="bg1">
                    <a:lumMod val="50000"/>
                  </a:schemeClr>
                </a:solidFill>
              </a:rPr>
              <a:t>Findes i 2, 3 eller 4 spalter.</a:t>
            </a:r>
          </a:p>
          <a:p>
            <a:pPr algn="r"/>
            <a:endParaRPr lang="da-DK" sz="675" b="0" noProof="1">
              <a:solidFill>
                <a:schemeClr val="bg1">
                  <a:lumMod val="50000"/>
                </a:schemeClr>
              </a:solidFill>
            </a:endParaRPr>
          </a:p>
          <a:p>
            <a:pPr algn="r"/>
            <a:r>
              <a:rPr lang="da-DK" sz="675" b="0" noProof="1">
                <a:solidFill>
                  <a:schemeClr val="bg1">
                    <a:lumMod val="50000"/>
                  </a:schemeClr>
                </a:solidFill>
              </a:rPr>
              <a:t>Mellemrubrik skrives enten med fed eller store bogstaver i regular</a:t>
            </a:r>
          </a:p>
          <a:p>
            <a:pPr algn="r"/>
            <a:endParaRPr lang="da-DK" sz="675" b="0" noProof="1">
              <a:solidFill>
                <a:schemeClr val="bg1">
                  <a:lumMod val="50000"/>
                </a:schemeClr>
              </a:solidFill>
            </a:endParaRPr>
          </a:p>
        </p:txBody>
      </p:sp>
      <p:grpSp>
        <p:nvGrpSpPr>
          <p:cNvPr id="26" name="Gruppe 25"/>
          <p:cNvGrpSpPr/>
          <p:nvPr userDrawn="1"/>
        </p:nvGrpSpPr>
        <p:grpSpPr>
          <a:xfrm>
            <a:off x="-1215674" y="1545638"/>
            <a:ext cx="1107114" cy="1826177"/>
            <a:chOff x="-1620688" y="1354138"/>
            <a:chExt cx="1475960" cy="2434902"/>
          </a:xfrm>
        </p:grpSpPr>
        <p:sp>
          <p:nvSpPr>
            <p:cNvPr id="27" name="Tekstboks 26"/>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28" name="Gruppe 27"/>
            <p:cNvGrpSpPr/>
            <p:nvPr userDrawn="1"/>
          </p:nvGrpSpPr>
          <p:grpSpPr>
            <a:xfrm>
              <a:off x="-503503" y="3048030"/>
              <a:ext cx="358775" cy="236537"/>
              <a:chOff x="-503503" y="3171825"/>
              <a:chExt cx="358775" cy="236537"/>
            </a:xfrm>
          </p:grpSpPr>
          <p:pic>
            <p:nvPicPr>
              <p:cNvPr id="2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frundet rektangel 29"/>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8978498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
        <p:nvSpPr>
          <p:cNvPr id="6" name="Text Box 8"/>
          <p:cNvSpPr txBox="1">
            <a:spLocks noChangeArrowheads="1"/>
          </p:cNvSpPr>
          <p:nvPr userDrawn="1"/>
        </p:nvSpPr>
        <p:spPr bwMode="auto">
          <a:xfrm>
            <a:off x="318641" y="213122"/>
            <a:ext cx="8506107"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a:lnSpc>
                <a:spcPts val="2250"/>
              </a:lnSpc>
            </a:pPr>
            <a:r>
              <a:rPr lang="da-DK" sz="2250">
                <a:latin typeface="Nationalbank" panose="020B0503040000020004" pitchFamily="2" charset="0"/>
              </a:rPr>
              <a:t>DANMARKS</a:t>
            </a:r>
            <a:br>
              <a:rPr lang="da-DK" sz="2250">
                <a:latin typeface="Nationalbank" panose="020B0503040000020004" pitchFamily="2" charset="0"/>
              </a:rPr>
            </a:br>
            <a:r>
              <a:rPr lang="da-DK" sz="2250">
                <a:latin typeface="Nationalbank" panose="020B0503040000020004" pitchFamily="2" charset="0"/>
              </a:rPr>
              <a:t>NATIONALBANK</a:t>
            </a:r>
          </a:p>
        </p:txBody>
      </p:sp>
      <p:sp>
        <p:nvSpPr>
          <p:cNvPr id="7" name="Text Placeholder 6"/>
          <p:cNvSpPr>
            <a:spLocks noGrp="1"/>
          </p:cNvSpPr>
          <p:nvPr>
            <p:ph type="body" sz="quarter" idx="13" hasCustomPrompt="1"/>
          </p:nvPr>
        </p:nvSpPr>
        <p:spPr>
          <a:xfrm>
            <a:off x="318641" y="1014413"/>
            <a:ext cx="8506107" cy="3483000"/>
          </a:xfrm>
          <a:prstGeom prst="rect">
            <a:avLst/>
          </a:prstGeom>
        </p:spPr>
        <p:txBody>
          <a:bodyPr tIns="0" rIns="0" anchor="ctr" anchorCtr="0"/>
          <a:lstStyle>
            <a:lvl1pPr marL="0" indent="0" algn="ctr">
              <a:lnSpc>
                <a:spcPct val="83000"/>
              </a:lnSpc>
              <a:spcBef>
                <a:spcPts val="0"/>
              </a:spcBef>
              <a:buNone/>
              <a:defRPr sz="2250" b="1" cap="all" baseline="0">
                <a:latin typeface="Nationalbank" panose="020B0503040000020004" pitchFamily="2" charset="0"/>
              </a:defRPr>
            </a:lvl1pPr>
          </a:lstStyle>
          <a:p>
            <a:pPr lvl="0"/>
            <a:r>
              <a:rPr lang="da-DK"/>
              <a:t>Klik for at indsætte tekst</a:t>
            </a:r>
          </a:p>
        </p:txBody>
      </p:sp>
    </p:spTree>
    <p:extLst>
      <p:ext uri="{BB962C8B-B14F-4D97-AF65-F5344CB8AC3E}">
        <p14:creationId xmlns:p14="http://schemas.microsoft.com/office/powerpoint/2010/main" val="22316165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a:t>Klik for at indsætte overskrift i en eller to linjer</a:t>
            </a:r>
          </a:p>
        </p:txBody>
      </p:sp>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grpSp>
        <p:nvGrpSpPr>
          <p:cNvPr id="6" name="Gruppe 5"/>
          <p:cNvGrpSpPr/>
          <p:nvPr userDrawn="1"/>
        </p:nvGrpSpPr>
        <p:grpSpPr>
          <a:xfrm>
            <a:off x="-1215674" y="1015605"/>
            <a:ext cx="1107114" cy="1826177"/>
            <a:chOff x="-1620688" y="1354138"/>
            <a:chExt cx="1475960" cy="2434902"/>
          </a:xfrm>
        </p:grpSpPr>
        <p:sp>
          <p:nvSpPr>
            <p:cNvPr id="7" name="Tekstboks 6"/>
            <p:cNvSpPr txBox="1"/>
            <p:nvPr userDrawn="1"/>
          </p:nvSpPr>
          <p:spPr>
            <a:xfrm>
              <a:off x="-1620688" y="1354138"/>
              <a:ext cx="1475960" cy="2434902"/>
            </a:xfrm>
            <a:prstGeom prst="rect">
              <a:avLst/>
            </a:prstGeom>
            <a:noFill/>
          </p:spPr>
          <p:txBody>
            <a:bodyPr wrap="square" lIns="0" tIns="0" rIns="0" bIns="0" rtlCol="0">
              <a:noAutofit/>
            </a:bodyPr>
            <a:lstStyle/>
            <a:p>
              <a:pPr algn="r"/>
              <a:r>
                <a:rPr lang="da-DK" sz="675" b="1">
                  <a:solidFill>
                    <a:schemeClr val="bg1">
                      <a:lumMod val="50000"/>
                    </a:schemeClr>
                  </a:solidFill>
                </a:rPr>
                <a:t>Tekst-typografier</a:t>
              </a:r>
            </a:p>
            <a:p>
              <a:pPr algn="r"/>
              <a:r>
                <a:rPr lang="da-DK" sz="675" b="0">
                  <a:solidFill>
                    <a:schemeClr val="bg1">
                      <a:lumMod val="50000"/>
                    </a:schemeClr>
                  </a:solidFill>
                </a:rPr>
                <a:t>Brug </a:t>
              </a:r>
              <a:r>
                <a:rPr lang="da-DK" sz="675" b="1">
                  <a:solidFill>
                    <a:schemeClr val="bg1">
                      <a:lumMod val="50000"/>
                    </a:schemeClr>
                  </a:solidFill>
                </a:rPr>
                <a:t>TAB</a:t>
              </a:r>
              <a:r>
                <a:rPr lang="da-DK" sz="675" b="0">
                  <a:solidFill>
                    <a:schemeClr val="bg1">
                      <a:lumMod val="50000"/>
                    </a:schemeClr>
                  </a:solidFill>
                </a:rPr>
                <a:t> for at gå frem</a:t>
              </a:r>
            </a:p>
            <a:p>
              <a:pPr algn="r"/>
              <a:r>
                <a:rPr lang="da-DK" sz="675" b="0">
                  <a:solidFill>
                    <a:schemeClr val="bg1">
                      <a:lumMod val="50000"/>
                    </a:schemeClr>
                  </a:solidFill>
                </a:rPr>
                <a:t>i tekst-niveauer</a:t>
              </a:r>
            </a:p>
            <a:p>
              <a:pPr algn="r"/>
              <a:endParaRPr lang="da-DK" sz="675" b="0">
                <a:solidFill>
                  <a:schemeClr val="bg1">
                    <a:lumMod val="50000"/>
                  </a:schemeClr>
                </a:solidFill>
              </a:endParaRPr>
            </a:p>
            <a:p>
              <a:pPr algn="l"/>
              <a:r>
                <a:rPr lang="da-DK" sz="675" b="0">
                  <a:solidFill>
                    <a:schemeClr val="bg1">
                      <a:lumMod val="50000"/>
                    </a:schemeClr>
                  </a:solidFill>
                </a:rPr>
                <a:t>Klik for at indsætte tekst</a:t>
              </a:r>
            </a:p>
            <a:p>
              <a:pPr marL="80992" indent="-80992" algn="l">
                <a:buFont typeface="Arial" panose="020B0604020202020204" pitchFamily="34" charset="0"/>
                <a:buChar char="•"/>
              </a:pPr>
              <a:r>
                <a:rPr lang="da-DK" sz="675" b="0">
                  <a:solidFill>
                    <a:schemeClr val="bg1">
                      <a:lumMod val="50000"/>
                    </a:schemeClr>
                  </a:solidFill>
                </a:rPr>
                <a:t>Andet niveau</a:t>
              </a:r>
            </a:p>
            <a:p>
              <a:pPr marL="215978" indent="-80992" algn="l">
                <a:buFont typeface="Arial" panose="020B0604020202020204" pitchFamily="34" charset="0"/>
                <a:buChar char="•"/>
              </a:pPr>
              <a:r>
                <a:rPr lang="da-DK" sz="600" b="0">
                  <a:solidFill>
                    <a:schemeClr val="bg1">
                      <a:lumMod val="50000"/>
                    </a:schemeClr>
                  </a:solidFill>
                </a:rPr>
                <a:t>Tredje niveau</a:t>
              </a:r>
            </a:p>
            <a:p>
              <a:pPr marL="350965" indent="-80992" algn="l">
                <a:buFont typeface="Arial" panose="020B0604020202020204" pitchFamily="34" charset="0"/>
                <a:buChar char="•"/>
              </a:pPr>
              <a:r>
                <a:rPr lang="da-DK" sz="450" b="0">
                  <a:solidFill>
                    <a:schemeClr val="bg1">
                      <a:lumMod val="50000"/>
                    </a:schemeClr>
                  </a:solidFill>
                </a:rPr>
                <a:t>Fjerde niveau</a:t>
              </a:r>
            </a:p>
            <a:p>
              <a:pPr marL="458954" indent="-80992" algn="l">
                <a:buFont typeface="Arial" panose="020B0604020202020204" pitchFamily="34" charset="0"/>
                <a:buChar char="•"/>
              </a:pPr>
              <a:r>
                <a:rPr lang="da-DK" sz="450" b="0">
                  <a:solidFill>
                    <a:schemeClr val="bg1">
                      <a:lumMod val="50000"/>
                    </a:schemeClr>
                  </a:solidFill>
                </a:rPr>
                <a:t>Femte niveau</a:t>
              </a:r>
            </a:p>
            <a:p>
              <a:pPr algn="r"/>
              <a:endParaRPr lang="da-DK" sz="675" b="0">
                <a:solidFill>
                  <a:schemeClr val="bg1">
                    <a:lumMod val="50000"/>
                  </a:schemeClr>
                </a:solidFill>
              </a:endParaRPr>
            </a:p>
            <a:p>
              <a:pPr algn="r"/>
              <a:r>
                <a:rPr lang="da-DK" sz="675" b="0">
                  <a:solidFill>
                    <a:schemeClr val="bg1">
                      <a:lumMod val="50000"/>
                    </a:schemeClr>
                  </a:solidFill>
                </a:rPr>
                <a:t>For at gå tilbage i tekst-niveauer,</a:t>
              </a:r>
            </a:p>
            <a:p>
              <a:pPr algn="r"/>
              <a:r>
                <a:rPr lang="da-DK" sz="675" b="0">
                  <a:solidFill>
                    <a:schemeClr val="bg1">
                      <a:lumMod val="50000"/>
                    </a:schemeClr>
                  </a:solidFill>
                </a:rPr>
                <a:t>brug </a:t>
              </a:r>
              <a:r>
                <a:rPr lang="da-DK" sz="675" b="1">
                  <a:solidFill>
                    <a:schemeClr val="bg1">
                      <a:lumMod val="50000"/>
                    </a:schemeClr>
                  </a:solidFill>
                </a:rPr>
                <a:t>SHIFT + TAB</a:t>
              </a:r>
            </a:p>
            <a:p>
              <a:pPr algn="r"/>
              <a:endParaRPr lang="da-DK" sz="675" b="0">
                <a:solidFill>
                  <a:schemeClr val="bg1">
                    <a:lumMod val="50000"/>
                  </a:schemeClr>
                </a:solidFill>
              </a:endParaRPr>
            </a:p>
            <a:p>
              <a:pPr algn="r"/>
              <a:endParaRPr lang="da-DK" sz="675" b="0">
                <a:solidFill>
                  <a:schemeClr val="bg1">
                    <a:lumMod val="50000"/>
                  </a:schemeClr>
                </a:solidFill>
              </a:endParaRPr>
            </a:p>
            <a:p>
              <a:pPr algn="r"/>
              <a:r>
                <a:rPr lang="da-DK" sz="675" b="0">
                  <a:solidFill>
                    <a:schemeClr val="bg1">
                      <a:lumMod val="50000"/>
                    </a:schemeClr>
                  </a:solidFill>
                </a:rPr>
                <a:t>Alternativt kan</a:t>
              </a:r>
            </a:p>
            <a:p>
              <a:pPr algn="r"/>
              <a:r>
                <a:rPr lang="da-DK" sz="675" b="1">
                  <a:solidFill>
                    <a:schemeClr val="bg1">
                      <a:lumMod val="50000"/>
                    </a:schemeClr>
                  </a:solidFill>
                </a:rPr>
                <a:t>Forøg og Formindsk </a:t>
              </a:r>
            </a:p>
            <a:p>
              <a:pPr algn="r"/>
              <a:r>
                <a:rPr lang="da-DK" sz="675" b="0">
                  <a:solidFill>
                    <a:schemeClr val="bg1">
                      <a:lumMod val="50000"/>
                    </a:schemeClr>
                  </a:solidFill>
                </a:rPr>
                <a:t>listeniveau bruges</a:t>
              </a:r>
            </a:p>
          </p:txBody>
        </p:sp>
        <p:grpSp>
          <p:nvGrpSpPr>
            <p:cNvPr id="8" name="Gruppe 7"/>
            <p:cNvGrpSpPr/>
            <p:nvPr userDrawn="1"/>
          </p:nvGrpSpPr>
          <p:grpSpPr>
            <a:xfrm>
              <a:off x="-503503" y="3048030"/>
              <a:ext cx="358775" cy="236537"/>
              <a:chOff x="-503503" y="3171825"/>
              <a:chExt cx="358775" cy="236537"/>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frundet rektangel 9"/>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a:p>
            </p:txBody>
          </p:sp>
        </p:grpSp>
      </p:grpSp>
    </p:spTree>
    <p:extLst>
      <p:ext uri="{BB962C8B-B14F-4D97-AF65-F5344CB8AC3E}">
        <p14:creationId xmlns:p14="http://schemas.microsoft.com/office/powerpoint/2010/main" val="13088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Green">
    <p:spTree>
      <p:nvGrpSpPr>
        <p:cNvPr id="1" name=""/>
        <p:cNvGrpSpPr/>
        <p:nvPr/>
      </p:nvGrpSpPr>
      <p:grpSpPr>
        <a:xfrm>
          <a:off x="0" y="0"/>
          <a:ext cx="0" cy="0"/>
          <a:chOff x="0" y="0"/>
          <a:chExt cx="0" cy="0"/>
        </a:xfrm>
      </p:grpSpPr>
      <p:sp>
        <p:nvSpPr>
          <p:cNvPr id="20" name="Rektangel 19"/>
          <p:cNvSpPr/>
          <p:nvPr userDrawn="1"/>
        </p:nvSpPr>
        <p:spPr>
          <a:xfrm>
            <a:off x="4572000" y="0"/>
            <a:ext cx="4572000" cy="5143500"/>
          </a:xfrm>
          <a:prstGeom prst="rect">
            <a:avLst/>
          </a:prstGeom>
          <a:solidFill>
            <a:schemeClr val="accent3"/>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2" name="Grupp 21">
            <a:extLst>
              <a:ext uri="{FF2B5EF4-FFF2-40B4-BE49-F238E27FC236}">
                <a16:creationId xmlns:a16="http://schemas.microsoft.com/office/drawing/2014/main" id="{58A4F037-5372-4F50-AB2C-80E4F015FDE0}"/>
              </a:ext>
            </a:extLst>
          </p:cNvPr>
          <p:cNvGrpSpPr/>
          <p:nvPr userDrawn="1"/>
        </p:nvGrpSpPr>
        <p:grpSpPr>
          <a:xfrm>
            <a:off x="4099911" y="-1785593"/>
            <a:ext cx="8908892" cy="8714685"/>
            <a:chOff x="3589405" y="387640"/>
            <a:chExt cx="5873827" cy="5872463"/>
          </a:xfrm>
          <a:solidFill>
            <a:schemeClr val="bg1">
              <a:alpha val="10000"/>
            </a:schemeClr>
          </a:solidFill>
        </p:grpSpPr>
        <p:sp>
          <p:nvSpPr>
            <p:cNvPr id="23" name="Freeform 5">
              <a:extLst>
                <a:ext uri="{FF2B5EF4-FFF2-40B4-BE49-F238E27FC236}">
                  <a16:creationId xmlns:a16="http://schemas.microsoft.com/office/drawing/2014/main" id="{7C1D4E85-F2CE-4336-8CC8-25E235311297}"/>
                </a:ext>
              </a:extLst>
            </p:cNvPr>
            <p:cNvSpPr>
              <a:spLocks/>
            </p:cNvSpPr>
            <p:nvPr/>
          </p:nvSpPr>
          <p:spPr bwMode="auto">
            <a:xfrm>
              <a:off x="3871774" y="678194"/>
              <a:ext cx="1392749" cy="1400934"/>
            </a:xfrm>
            <a:custGeom>
              <a:avLst/>
              <a:gdLst>
                <a:gd name="T0" fmla="*/ 2096 w 2096"/>
                <a:gd name="T1" fmla="*/ 0 h 2108"/>
                <a:gd name="T2" fmla="*/ 877 w 2096"/>
                <a:gd name="T3" fmla="*/ 863 h 2108"/>
                <a:gd name="T4" fmla="*/ 0 w 2096"/>
                <a:gd name="T5" fmla="*/ 2108 h 2108"/>
                <a:gd name="T6" fmla="*/ 981 w 2096"/>
                <a:gd name="T7" fmla="*/ 948 h 2108"/>
                <a:gd name="T8" fmla="*/ 2096 w 2096"/>
                <a:gd name="T9" fmla="*/ 0 h 2108"/>
              </a:gdLst>
              <a:ahLst/>
              <a:cxnLst>
                <a:cxn ang="0">
                  <a:pos x="T0" y="T1"/>
                </a:cxn>
                <a:cxn ang="0">
                  <a:pos x="T2" y="T3"/>
                </a:cxn>
                <a:cxn ang="0">
                  <a:pos x="T4" y="T5"/>
                </a:cxn>
                <a:cxn ang="0">
                  <a:pos x="T6" y="T7"/>
                </a:cxn>
                <a:cxn ang="0">
                  <a:pos x="T8" y="T9"/>
                </a:cxn>
              </a:cxnLst>
              <a:rect l="0" t="0" r="r" b="b"/>
              <a:pathLst>
                <a:path w="2096" h="2108">
                  <a:moveTo>
                    <a:pt x="2096" y="0"/>
                  </a:moveTo>
                  <a:cubicBezTo>
                    <a:pt x="1655" y="211"/>
                    <a:pt x="1242" y="498"/>
                    <a:pt x="877" y="863"/>
                  </a:cubicBezTo>
                  <a:cubicBezTo>
                    <a:pt x="504" y="1235"/>
                    <a:pt x="213" y="1658"/>
                    <a:pt x="0" y="2108"/>
                  </a:cubicBezTo>
                  <a:cubicBezTo>
                    <a:pt x="254" y="1741"/>
                    <a:pt x="588" y="1343"/>
                    <a:pt x="981" y="948"/>
                  </a:cubicBezTo>
                  <a:cubicBezTo>
                    <a:pt x="1360" y="571"/>
                    <a:pt x="1741" y="249"/>
                    <a:pt x="20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6">
              <a:extLst>
                <a:ext uri="{FF2B5EF4-FFF2-40B4-BE49-F238E27FC236}">
                  <a16:creationId xmlns:a16="http://schemas.microsoft.com/office/drawing/2014/main" id="{AAC8634F-3E34-4168-8D60-19B3A00C0D81}"/>
                </a:ext>
              </a:extLst>
            </p:cNvPr>
            <p:cNvSpPr>
              <a:spLocks/>
            </p:cNvSpPr>
            <p:nvPr/>
          </p:nvSpPr>
          <p:spPr bwMode="auto">
            <a:xfrm>
              <a:off x="3635784" y="435383"/>
              <a:ext cx="2381724" cy="2399457"/>
            </a:xfrm>
            <a:custGeom>
              <a:avLst/>
              <a:gdLst>
                <a:gd name="T0" fmla="*/ 446 w 3585"/>
                <a:gd name="T1" fmla="*/ 2866 h 3609"/>
                <a:gd name="T2" fmla="*/ 484 w 3585"/>
                <a:gd name="T3" fmla="*/ 2811 h 3609"/>
                <a:gd name="T4" fmla="*/ 1565 w 3585"/>
                <a:gd name="T5" fmla="*/ 1541 h 3609"/>
                <a:gd name="T6" fmla="*/ 2835 w 3585"/>
                <a:gd name="T7" fmla="*/ 460 h 3609"/>
                <a:gd name="T8" fmla="*/ 2891 w 3585"/>
                <a:gd name="T9" fmla="*/ 422 h 3609"/>
                <a:gd name="T10" fmla="*/ 2945 w 3585"/>
                <a:gd name="T11" fmla="*/ 385 h 3609"/>
                <a:gd name="T12" fmla="*/ 3585 w 3585"/>
                <a:gd name="T13" fmla="*/ 0 h 3609"/>
                <a:gd name="T14" fmla="*/ 3071 w 3585"/>
                <a:gd name="T15" fmla="*/ 123 h 3609"/>
                <a:gd name="T16" fmla="*/ 2863 w 3585"/>
                <a:gd name="T17" fmla="*/ 239 h 3609"/>
                <a:gd name="T18" fmla="*/ 2809 w 3585"/>
                <a:gd name="T19" fmla="*/ 272 h 3609"/>
                <a:gd name="T20" fmla="*/ 2752 w 3585"/>
                <a:gd name="T21" fmla="*/ 307 h 3609"/>
                <a:gd name="T22" fmla="*/ 1420 w 3585"/>
                <a:gd name="T23" fmla="*/ 1396 h 3609"/>
                <a:gd name="T24" fmla="*/ 331 w 3585"/>
                <a:gd name="T25" fmla="*/ 2728 h 3609"/>
                <a:gd name="T26" fmla="*/ 296 w 3585"/>
                <a:gd name="T27" fmla="*/ 2785 h 3609"/>
                <a:gd name="T28" fmla="*/ 263 w 3585"/>
                <a:gd name="T29" fmla="*/ 2839 h 3609"/>
                <a:gd name="T30" fmla="*/ 113 w 3585"/>
                <a:gd name="T31" fmla="*/ 3114 h 3609"/>
                <a:gd name="T32" fmla="*/ 0 w 3585"/>
                <a:gd name="T33" fmla="*/ 3609 h 3609"/>
                <a:gd name="T34" fmla="*/ 408 w 3585"/>
                <a:gd name="T35" fmla="*/ 2921 h 3609"/>
                <a:gd name="T36" fmla="*/ 446 w 3585"/>
                <a:gd name="T37" fmla="*/ 2866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5" h="3609">
                  <a:moveTo>
                    <a:pt x="446" y="2866"/>
                  </a:moveTo>
                  <a:cubicBezTo>
                    <a:pt x="459" y="2848"/>
                    <a:pt x="471" y="2830"/>
                    <a:pt x="484" y="2811"/>
                  </a:cubicBezTo>
                  <a:cubicBezTo>
                    <a:pt x="775" y="2399"/>
                    <a:pt x="1141" y="1966"/>
                    <a:pt x="1565" y="1541"/>
                  </a:cubicBezTo>
                  <a:cubicBezTo>
                    <a:pt x="1990" y="1117"/>
                    <a:pt x="2423" y="751"/>
                    <a:pt x="2835" y="460"/>
                  </a:cubicBezTo>
                  <a:cubicBezTo>
                    <a:pt x="2854" y="447"/>
                    <a:pt x="2872" y="435"/>
                    <a:pt x="2891" y="422"/>
                  </a:cubicBezTo>
                  <a:cubicBezTo>
                    <a:pt x="2909" y="409"/>
                    <a:pt x="2927" y="397"/>
                    <a:pt x="2945" y="385"/>
                  </a:cubicBezTo>
                  <a:cubicBezTo>
                    <a:pt x="3167" y="233"/>
                    <a:pt x="3382" y="104"/>
                    <a:pt x="3585" y="0"/>
                  </a:cubicBezTo>
                  <a:cubicBezTo>
                    <a:pt x="3412" y="31"/>
                    <a:pt x="3240" y="72"/>
                    <a:pt x="3071" y="123"/>
                  </a:cubicBezTo>
                  <a:cubicBezTo>
                    <a:pt x="3004" y="158"/>
                    <a:pt x="2935" y="196"/>
                    <a:pt x="2863" y="239"/>
                  </a:cubicBezTo>
                  <a:cubicBezTo>
                    <a:pt x="2845" y="249"/>
                    <a:pt x="2827" y="261"/>
                    <a:pt x="2809" y="272"/>
                  </a:cubicBezTo>
                  <a:cubicBezTo>
                    <a:pt x="2790" y="284"/>
                    <a:pt x="2771" y="294"/>
                    <a:pt x="2752" y="307"/>
                  </a:cubicBezTo>
                  <a:cubicBezTo>
                    <a:pt x="2343" y="565"/>
                    <a:pt x="1875" y="939"/>
                    <a:pt x="1420" y="1396"/>
                  </a:cubicBezTo>
                  <a:cubicBezTo>
                    <a:pt x="963" y="1851"/>
                    <a:pt x="589" y="2319"/>
                    <a:pt x="331" y="2728"/>
                  </a:cubicBezTo>
                  <a:cubicBezTo>
                    <a:pt x="318" y="2747"/>
                    <a:pt x="308" y="2766"/>
                    <a:pt x="296" y="2785"/>
                  </a:cubicBezTo>
                  <a:cubicBezTo>
                    <a:pt x="285" y="2803"/>
                    <a:pt x="273" y="2821"/>
                    <a:pt x="263" y="2839"/>
                  </a:cubicBezTo>
                  <a:cubicBezTo>
                    <a:pt x="205" y="2935"/>
                    <a:pt x="156" y="3027"/>
                    <a:pt x="113" y="3114"/>
                  </a:cubicBezTo>
                  <a:cubicBezTo>
                    <a:pt x="65" y="3277"/>
                    <a:pt x="28" y="3443"/>
                    <a:pt x="0" y="3609"/>
                  </a:cubicBezTo>
                  <a:cubicBezTo>
                    <a:pt x="107" y="3392"/>
                    <a:pt x="245" y="3161"/>
                    <a:pt x="408" y="2921"/>
                  </a:cubicBezTo>
                  <a:cubicBezTo>
                    <a:pt x="421" y="2903"/>
                    <a:pt x="433" y="2885"/>
                    <a:pt x="446" y="28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7">
              <a:extLst>
                <a:ext uri="{FF2B5EF4-FFF2-40B4-BE49-F238E27FC236}">
                  <a16:creationId xmlns:a16="http://schemas.microsoft.com/office/drawing/2014/main" id="{1044E1AF-5D57-4C57-A718-661729CA160C}"/>
                </a:ext>
              </a:extLst>
            </p:cNvPr>
            <p:cNvSpPr>
              <a:spLocks/>
            </p:cNvSpPr>
            <p:nvPr/>
          </p:nvSpPr>
          <p:spPr bwMode="auto">
            <a:xfrm>
              <a:off x="3589405" y="387640"/>
              <a:ext cx="3051498" cy="3077416"/>
            </a:xfrm>
            <a:custGeom>
              <a:avLst/>
              <a:gdLst>
                <a:gd name="T0" fmla="*/ 267 w 4592"/>
                <a:gd name="T1" fmla="*/ 4024 h 4629"/>
                <a:gd name="T2" fmla="*/ 1026 w 4592"/>
                <a:gd name="T3" fmla="*/ 2858 h 4629"/>
                <a:gd name="T4" fmla="*/ 1121 w 4592"/>
                <a:gd name="T5" fmla="*/ 2738 h 4629"/>
                <a:gd name="T6" fmla="*/ 1236 w 4592"/>
                <a:gd name="T7" fmla="*/ 2597 h 4629"/>
                <a:gd name="T8" fmla="*/ 1896 w 4592"/>
                <a:gd name="T9" fmla="*/ 1875 h 4629"/>
                <a:gd name="T10" fmla="*/ 2618 w 4592"/>
                <a:gd name="T11" fmla="*/ 1215 h 4629"/>
                <a:gd name="T12" fmla="*/ 2759 w 4592"/>
                <a:gd name="T13" fmla="*/ 1101 h 4629"/>
                <a:gd name="T14" fmla="*/ 2878 w 4592"/>
                <a:gd name="T15" fmla="*/ 1006 h 4629"/>
                <a:gd name="T16" fmla="*/ 4045 w 4592"/>
                <a:gd name="T17" fmla="*/ 246 h 4629"/>
                <a:gd name="T18" fmla="*/ 4104 w 4592"/>
                <a:gd name="T19" fmla="*/ 217 h 4629"/>
                <a:gd name="T20" fmla="*/ 4159 w 4592"/>
                <a:gd name="T21" fmla="*/ 189 h 4629"/>
                <a:gd name="T22" fmla="*/ 4592 w 4592"/>
                <a:gd name="T23" fmla="*/ 6 h 4629"/>
                <a:gd name="T24" fmla="*/ 4098 w 4592"/>
                <a:gd name="T25" fmla="*/ 16 h 4629"/>
                <a:gd name="T26" fmla="*/ 4059 w 4592"/>
                <a:gd name="T27" fmla="*/ 19 h 4629"/>
                <a:gd name="T28" fmla="*/ 4034 w 4592"/>
                <a:gd name="T29" fmla="*/ 29 h 4629"/>
                <a:gd name="T30" fmla="*/ 3987 w 4592"/>
                <a:gd name="T31" fmla="*/ 49 h 4629"/>
                <a:gd name="T32" fmla="*/ 3976 w 4592"/>
                <a:gd name="T33" fmla="*/ 53 h 4629"/>
                <a:gd name="T34" fmla="*/ 3018 w 4592"/>
                <a:gd name="T35" fmla="*/ 598 h 4629"/>
                <a:gd name="T36" fmla="*/ 2950 w 4592"/>
                <a:gd name="T37" fmla="*/ 644 h 4629"/>
                <a:gd name="T38" fmla="*/ 2877 w 4592"/>
                <a:gd name="T39" fmla="*/ 698 h 4629"/>
                <a:gd name="T40" fmla="*/ 1717 w 4592"/>
                <a:gd name="T41" fmla="*/ 1696 h 4629"/>
                <a:gd name="T42" fmla="*/ 718 w 4592"/>
                <a:gd name="T43" fmla="*/ 2856 h 4629"/>
                <a:gd name="T44" fmla="*/ 665 w 4592"/>
                <a:gd name="T45" fmla="*/ 2929 h 4629"/>
                <a:gd name="T46" fmla="*/ 618 w 4592"/>
                <a:gd name="T47" fmla="*/ 2997 h 4629"/>
                <a:gd name="T48" fmla="*/ 74 w 4592"/>
                <a:gd name="T49" fmla="*/ 3955 h 4629"/>
                <a:gd name="T50" fmla="*/ 50 w 4592"/>
                <a:gd name="T51" fmla="*/ 4013 h 4629"/>
                <a:gd name="T52" fmla="*/ 28 w 4592"/>
                <a:gd name="T53" fmla="*/ 4070 h 4629"/>
                <a:gd name="T54" fmla="*/ 17 w 4592"/>
                <a:gd name="T55" fmla="*/ 4101 h 4629"/>
                <a:gd name="T56" fmla="*/ 8 w 4592"/>
                <a:gd name="T57" fmla="*/ 4629 h 4629"/>
                <a:gd name="T58" fmla="*/ 210 w 4592"/>
                <a:gd name="T59" fmla="*/ 4138 h 4629"/>
                <a:gd name="T60" fmla="*/ 238 w 4592"/>
                <a:gd name="T61" fmla="*/ 4083 h 4629"/>
                <a:gd name="T62" fmla="*/ 267 w 4592"/>
                <a:gd name="T63" fmla="*/ 4024 h 4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92" h="4629">
                  <a:moveTo>
                    <a:pt x="267" y="4024"/>
                  </a:moveTo>
                  <a:cubicBezTo>
                    <a:pt x="457" y="3655"/>
                    <a:pt x="713" y="3259"/>
                    <a:pt x="1026" y="2858"/>
                  </a:cubicBezTo>
                  <a:cubicBezTo>
                    <a:pt x="1057" y="2818"/>
                    <a:pt x="1089" y="2778"/>
                    <a:pt x="1121" y="2738"/>
                  </a:cubicBezTo>
                  <a:cubicBezTo>
                    <a:pt x="1159" y="2691"/>
                    <a:pt x="1197" y="2644"/>
                    <a:pt x="1236" y="2597"/>
                  </a:cubicBezTo>
                  <a:cubicBezTo>
                    <a:pt x="1437" y="2356"/>
                    <a:pt x="1658" y="2114"/>
                    <a:pt x="1896" y="1875"/>
                  </a:cubicBezTo>
                  <a:cubicBezTo>
                    <a:pt x="2134" y="1637"/>
                    <a:pt x="2376" y="1417"/>
                    <a:pt x="2618" y="1215"/>
                  </a:cubicBezTo>
                  <a:cubicBezTo>
                    <a:pt x="2665" y="1176"/>
                    <a:pt x="2712" y="1138"/>
                    <a:pt x="2759" y="1101"/>
                  </a:cubicBezTo>
                  <a:cubicBezTo>
                    <a:pt x="2799" y="1068"/>
                    <a:pt x="2839" y="1037"/>
                    <a:pt x="2878" y="1006"/>
                  </a:cubicBezTo>
                  <a:cubicBezTo>
                    <a:pt x="3280" y="693"/>
                    <a:pt x="3675" y="437"/>
                    <a:pt x="4045" y="246"/>
                  </a:cubicBezTo>
                  <a:cubicBezTo>
                    <a:pt x="4065" y="236"/>
                    <a:pt x="4084" y="226"/>
                    <a:pt x="4104" y="217"/>
                  </a:cubicBezTo>
                  <a:cubicBezTo>
                    <a:pt x="4122" y="208"/>
                    <a:pt x="4141" y="198"/>
                    <a:pt x="4159" y="189"/>
                  </a:cubicBezTo>
                  <a:cubicBezTo>
                    <a:pt x="4309" y="116"/>
                    <a:pt x="4453" y="55"/>
                    <a:pt x="4592" y="6"/>
                  </a:cubicBezTo>
                  <a:cubicBezTo>
                    <a:pt x="4427" y="0"/>
                    <a:pt x="4262" y="3"/>
                    <a:pt x="4098" y="16"/>
                  </a:cubicBezTo>
                  <a:cubicBezTo>
                    <a:pt x="4085" y="17"/>
                    <a:pt x="4072" y="18"/>
                    <a:pt x="4059" y="19"/>
                  </a:cubicBezTo>
                  <a:cubicBezTo>
                    <a:pt x="4051" y="22"/>
                    <a:pt x="4043" y="26"/>
                    <a:pt x="4034" y="29"/>
                  </a:cubicBezTo>
                  <a:cubicBezTo>
                    <a:pt x="4019" y="35"/>
                    <a:pt x="4003" y="42"/>
                    <a:pt x="3987" y="49"/>
                  </a:cubicBezTo>
                  <a:cubicBezTo>
                    <a:pt x="3983" y="50"/>
                    <a:pt x="3980" y="51"/>
                    <a:pt x="3976" y="53"/>
                  </a:cubicBezTo>
                  <a:cubicBezTo>
                    <a:pt x="3689" y="174"/>
                    <a:pt x="3362" y="358"/>
                    <a:pt x="3018" y="598"/>
                  </a:cubicBezTo>
                  <a:cubicBezTo>
                    <a:pt x="2995" y="613"/>
                    <a:pt x="2973" y="628"/>
                    <a:pt x="2950" y="644"/>
                  </a:cubicBezTo>
                  <a:cubicBezTo>
                    <a:pt x="2926" y="661"/>
                    <a:pt x="2902" y="680"/>
                    <a:pt x="2877" y="698"/>
                  </a:cubicBezTo>
                  <a:cubicBezTo>
                    <a:pt x="2499" y="973"/>
                    <a:pt x="2103" y="1309"/>
                    <a:pt x="1717" y="1696"/>
                  </a:cubicBezTo>
                  <a:cubicBezTo>
                    <a:pt x="1330" y="2082"/>
                    <a:pt x="994" y="2478"/>
                    <a:pt x="718" y="2856"/>
                  </a:cubicBezTo>
                  <a:cubicBezTo>
                    <a:pt x="701" y="2881"/>
                    <a:pt x="682" y="2905"/>
                    <a:pt x="665" y="2929"/>
                  </a:cubicBezTo>
                  <a:cubicBezTo>
                    <a:pt x="649" y="2952"/>
                    <a:pt x="634" y="2974"/>
                    <a:pt x="618" y="2997"/>
                  </a:cubicBezTo>
                  <a:cubicBezTo>
                    <a:pt x="379" y="3341"/>
                    <a:pt x="195" y="3668"/>
                    <a:pt x="74" y="3955"/>
                  </a:cubicBezTo>
                  <a:cubicBezTo>
                    <a:pt x="66" y="3975"/>
                    <a:pt x="57" y="3994"/>
                    <a:pt x="50" y="4013"/>
                  </a:cubicBezTo>
                  <a:cubicBezTo>
                    <a:pt x="42" y="4032"/>
                    <a:pt x="35" y="4051"/>
                    <a:pt x="28" y="4070"/>
                  </a:cubicBezTo>
                  <a:cubicBezTo>
                    <a:pt x="24" y="4080"/>
                    <a:pt x="21" y="4090"/>
                    <a:pt x="17" y="4101"/>
                  </a:cubicBezTo>
                  <a:cubicBezTo>
                    <a:pt x="4" y="4276"/>
                    <a:pt x="0" y="4452"/>
                    <a:pt x="8" y="4629"/>
                  </a:cubicBezTo>
                  <a:cubicBezTo>
                    <a:pt x="60" y="4472"/>
                    <a:pt x="127" y="4309"/>
                    <a:pt x="210" y="4138"/>
                  </a:cubicBezTo>
                  <a:cubicBezTo>
                    <a:pt x="219" y="4120"/>
                    <a:pt x="228" y="4101"/>
                    <a:pt x="238" y="4083"/>
                  </a:cubicBezTo>
                  <a:cubicBezTo>
                    <a:pt x="247" y="4063"/>
                    <a:pt x="257" y="4044"/>
                    <a:pt x="267" y="40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8">
              <a:extLst>
                <a:ext uri="{FF2B5EF4-FFF2-40B4-BE49-F238E27FC236}">
                  <a16:creationId xmlns:a16="http://schemas.microsoft.com/office/drawing/2014/main" id="{3377C1A4-0564-4448-BF92-C18ABDBCE824}"/>
                </a:ext>
              </a:extLst>
            </p:cNvPr>
            <p:cNvSpPr>
              <a:spLocks/>
            </p:cNvSpPr>
            <p:nvPr/>
          </p:nvSpPr>
          <p:spPr bwMode="auto">
            <a:xfrm>
              <a:off x="3736728" y="524050"/>
              <a:ext cx="4067755" cy="4096401"/>
            </a:xfrm>
            <a:custGeom>
              <a:avLst/>
              <a:gdLst>
                <a:gd name="T0" fmla="*/ 711 w 6120"/>
                <a:gd name="T1" fmla="*/ 4802 h 6162"/>
                <a:gd name="T2" fmla="*/ 755 w 6120"/>
                <a:gd name="T3" fmla="*/ 4721 h 6162"/>
                <a:gd name="T4" fmla="*/ 2492 w 6120"/>
                <a:gd name="T5" fmla="*/ 2487 h 6162"/>
                <a:gd name="T6" fmla="*/ 4726 w 6120"/>
                <a:gd name="T7" fmla="*/ 750 h 6162"/>
                <a:gd name="T8" fmla="*/ 4807 w 6120"/>
                <a:gd name="T9" fmla="*/ 706 h 6162"/>
                <a:gd name="T10" fmla="*/ 4883 w 6120"/>
                <a:gd name="T11" fmla="*/ 666 h 6162"/>
                <a:gd name="T12" fmla="*/ 5747 w 6120"/>
                <a:gd name="T13" fmla="*/ 308 h 6162"/>
                <a:gd name="T14" fmla="*/ 5804 w 6120"/>
                <a:gd name="T15" fmla="*/ 292 h 6162"/>
                <a:gd name="T16" fmla="*/ 5862 w 6120"/>
                <a:gd name="T17" fmla="*/ 276 h 6162"/>
                <a:gd name="T18" fmla="*/ 6120 w 6120"/>
                <a:gd name="T19" fmla="*/ 226 h 6162"/>
                <a:gd name="T20" fmla="*/ 5817 w 6120"/>
                <a:gd name="T21" fmla="*/ 96 h 6162"/>
                <a:gd name="T22" fmla="*/ 5740 w 6120"/>
                <a:gd name="T23" fmla="*/ 67 h 6162"/>
                <a:gd name="T24" fmla="*/ 5659 w 6120"/>
                <a:gd name="T25" fmla="*/ 37 h 6162"/>
                <a:gd name="T26" fmla="*/ 5541 w 6120"/>
                <a:gd name="T27" fmla="*/ 0 h 6162"/>
                <a:gd name="T28" fmla="*/ 4988 w 6120"/>
                <a:gd name="T29" fmla="*/ 131 h 6162"/>
                <a:gd name="T30" fmla="*/ 4928 w 6120"/>
                <a:gd name="T31" fmla="*/ 153 h 6162"/>
                <a:gd name="T32" fmla="*/ 4868 w 6120"/>
                <a:gd name="T33" fmla="*/ 175 h 6162"/>
                <a:gd name="T34" fmla="*/ 3700 w 6120"/>
                <a:gd name="T35" fmla="*/ 791 h 6162"/>
                <a:gd name="T36" fmla="*/ 3593 w 6120"/>
                <a:gd name="T37" fmla="*/ 862 h 6162"/>
                <a:gd name="T38" fmla="*/ 3473 w 6120"/>
                <a:gd name="T39" fmla="*/ 946 h 6162"/>
                <a:gd name="T40" fmla="*/ 2108 w 6120"/>
                <a:gd name="T41" fmla="*/ 2103 h 6162"/>
                <a:gd name="T42" fmla="*/ 951 w 6120"/>
                <a:gd name="T43" fmla="*/ 3469 h 6162"/>
                <a:gd name="T44" fmla="*/ 866 w 6120"/>
                <a:gd name="T45" fmla="*/ 3588 h 6162"/>
                <a:gd name="T46" fmla="*/ 796 w 6120"/>
                <a:gd name="T47" fmla="*/ 3695 h 6162"/>
                <a:gd name="T48" fmla="*/ 180 w 6120"/>
                <a:gd name="T49" fmla="*/ 4863 h 6162"/>
                <a:gd name="T50" fmla="*/ 157 w 6120"/>
                <a:gd name="T51" fmla="*/ 4924 h 6162"/>
                <a:gd name="T52" fmla="*/ 136 w 6120"/>
                <a:gd name="T53" fmla="*/ 4983 h 6162"/>
                <a:gd name="T54" fmla="*/ 0 w 6120"/>
                <a:gd name="T55" fmla="*/ 5601 h 6162"/>
                <a:gd name="T56" fmla="*/ 9 w 6120"/>
                <a:gd name="T57" fmla="*/ 5631 h 6162"/>
                <a:gd name="T58" fmla="*/ 39 w 6120"/>
                <a:gd name="T59" fmla="*/ 5719 h 6162"/>
                <a:gd name="T60" fmla="*/ 69 w 6120"/>
                <a:gd name="T61" fmla="*/ 5799 h 6162"/>
                <a:gd name="T62" fmla="*/ 225 w 6120"/>
                <a:gd name="T63" fmla="*/ 6162 h 6162"/>
                <a:gd name="T64" fmla="*/ 282 w 6120"/>
                <a:gd name="T65" fmla="*/ 5857 h 6162"/>
                <a:gd name="T66" fmla="*/ 297 w 6120"/>
                <a:gd name="T67" fmla="*/ 5799 h 6162"/>
                <a:gd name="T68" fmla="*/ 313 w 6120"/>
                <a:gd name="T69" fmla="*/ 5742 h 6162"/>
                <a:gd name="T70" fmla="*/ 671 w 6120"/>
                <a:gd name="T71" fmla="*/ 4877 h 6162"/>
                <a:gd name="T72" fmla="*/ 711 w 6120"/>
                <a:gd name="T73" fmla="*/ 4802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0" h="6162">
                  <a:moveTo>
                    <a:pt x="711" y="4802"/>
                  </a:moveTo>
                  <a:cubicBezTo>
                    <a:pt x="726" y="4775"/>
                    <a:pt x="740" y="4748"/>
                    <a:pt x="755" y="4721"/>
                  </a:cubicBezTo>
                  <a:cubicBezTo>
                    <a:pt x="1151" y="4012"/>
                    <a:pt x="1746" y="3234"/>
                    <a:pt x="2492" y="2487"/>
                  </a:cubicBezTo>
                  <a:cubicBezTo>
                    <a:pt x="3239" y="1741"/>
                    <a:pt x="4017" y="1146"/>
                    <a:pt x="4726" y="750"/>
                  </a:cubicBezTo>
                  <a:cubicBezTo>
                    <a:pt x="4753" y="735"/>
                    <a:pt x="4780" y="721"/>
                    <a:pt x="4807" y="706"/>
                  </a:cubicBezTo>
                  <a:cubicBezTo>
                    <a:pt x="4832" y="693"/>
                    <a:pt x="4857" y="679"/>
                    <a:pt x="4883" y="666"/>
                  </a:cubicBezTo>
                  <a:cubicBezTo>
                    <a:pt x="5189" y="506"/>
                    <a:pt x="5480" y="385"/>
                    <a:pt x="5747" y="308"/>
                  </a:cubicBezTo>
                  <a:cubicBezTo>
                    <a:pt x="5766" y="302"/>
                    <a:pt x="5785" y="297"/>
                    <a:pt x="5804" y="292"/>
                  </a:cubicBezTo>
                  <a:cubicBezTo>
                    <a:pt x="5824" y="286"/>
                    <a:pt x="5843" y="281"/>
                    <a:pt x="5862" y="276"/>
                  </a:cubicBezTo>
                  <a:cubicBezTo>
                    <a:pt x="5951" y="254"/>
                    <a:pt x="6037" y="238"/>
                    <a:pt x="6120" y="226"/>
                  </a:cubicBezTo>
                  <a:cubicBezTo>
                    <a:pt x="6020" y="179"/>
                    <a:pt x="5919" y="136"/>
                    <a:pt x="5817" y="96"/>
                  </a:cubicBezTo>
                  <a:cubicBezTo>
                    <a:pt x="5791" y="86"/>
                    <a:pt x="5766" y="76"/>
                    <a:pt x="5740" y="67"/>
                  </a:cubicBezTo>
                  <a:cubicBezTo>
                    <a:pt x="5713" y="57"/>
                    <a:pt x="5686" y="47"/>
                    <a:pt x="5659" y="37"/>
                  </a:cubicBezTo>
                  <a:cubicBezTo>
                    <a:pt x="5620" y="24"/>
                    <a:pt x="5580" y="12"/>
                    <a:pt x="5541" y="0"/>
                  </a:cubicBezTo>
                  <a:cubicBezTo>
                    <a:pt x="5373" y="19"/>
                    <a:pt x="5187" y="62"/>
                    <a:pt x="4988" y="131"/>
                  </a:cubicBezTo>
                  <a:cubicBezTo>
                    <a:pt x="4969" y="137"/>
                    <a:pt x="4948" y="145"/>
                    <a:pt x="4928" y="153"/>
                  </a:cubicBezTo>
                  <a:cubicBezTo>
                    <a:pt x="4909" y="160"/>
                    <a:pt x="4888" y="168"/>
                    <a:pt x="4868" y="175"/>
                  </a:cubicBezTo>
                  <a:cubicBezTo>
                    <a:pt x="4509" y="311"/>
                    <a:pt x="4113" y="520"/>
                    <a:pt x="3700" y="791"/>
                  </a:cubicBezTo>
                  <a:cubicBezTo>
                    <a:pt x="3665" y="815"/>
                    <a:pt x="3629" y="837"/>
                    <a:pt x="3593" y="862"/>
                  </a:cubicBezTo>
                  <a:cubicBezTo>
                    <a:pt x="3554" y="889"/>
                    <a:pt x="3513" y="918"/>
                    <a:pt x="3473" y="946"/>
                  </a:cubicBezTo>
                  <a:cubicBezTo>
                    <a:pt x="3022" y="1264"/>
                    <a:pt x="2557" y="1653"/>
                    <a:pt x="2108" y="2103"/>
                  </a:cubicBezTo>
                  <a:cubicBezTo>
                    <a:pt x="1657" y="2553"/>
                    <a:pt x="1269" y="3017"/>
                    <a:pt x="951" y="3469"/>
                  </a:cubicBezTo>
                  <a:cubicBezTo>
                    <a:pt x="922" y="3509"/>
                    <a:pt x="893" y="3549"/>
                    <a:pt x="866" y="3588"/>
                  </a:cubicBezTo>
                  <a:cubicBezTo>
                    <a:pt x="842" y="3624"/>
                    <a:pt x="819" y="3660"/>
                    <a:pt x="796" y="3695"/>
                  </a:cubicBezTo>
                  <a:cubicBezTo>
                    <a:pt x="525" y="4108"/>
                    <a:pt x="316" y="4504"/>
                    <a:pt x="180" y="4863"/>
                  </a:cubicBezTo>
                  <a:cubicBezTo>
                    <a:pt x="173" y="4883"/>
                    <a:pt x="165" y="4904"/>
                    <a:pt x="157" y="4924"/>
                  </a:cubicBezTo>
                  <a:cubicBezTo>
                    <a:pt x="150" y="4943"/>
                    <a:pt x="142" y="4964"/>
                    <a:pt x="136" y="4983"/>
                  </a:cubicBezTo>
                  <a:cubicBezTo>
                    <a:pt x="58" y="5209"/>
                    <a:pt x="13" y="5416"/>
                    <a:pt x="0" y="5601"/>
                  </a:cubicBezTo>
                  <a:cubicBezTo>
                    <a:pt x="3" y="5611"/>
                    <a:pt x="6" y="5621"/>
                    <a:pt x="9" y="5631"/>
                  </a:cubicBezTo>
                  <a:cubicBezTo>
                    <a:pt x="19" y="5660"/>
                    <a:pt x="29" y="5690"/>
                    <a:pt x="39" y="5719"/>
                  </a:cubicBezTo>
                  <a:cubicBezTo>
                    <a:pt x="49" y="5746"/>
                    <a:pt x="59" y="5772"/>
                    <a:pt x="69" y="5799"/>
                  </a:cubicBezTo>
                  <a:cubicBezTo>
                    <a:pt x="116" y="5922"/>
                    <a:pt x="168" y="6043"/>
                    <a:pt x="225" y="6162"/>
                  </a:cubicBezTo>
                  <a:cubicBezTo>
                    <a:pt x="236" y="6065"/>
                    <a:pt x="255" y="5963"/>
                    <a:pt x="282" y="5857"/>
                  </a:cubicBezTo>
                  <a:cubicBezTo>
                    <a:pt x="286" y="5838"/>
                    <a:pt x="291" y="5819"/>
                    <a:pt x="297" y="5799"/>
                  </a:cubicBezTo>
                  <a:cubicBezTo>
                    <a:pt x="302" y="5780"/>
                    <a:pt x="307" y="5761"/>
                    <a:pt x="313" y="5742"/>
                  </a:cubicBezTo>
                  <a:cubicBezTo>
                    <a:pt x="390" y="5475"/>
                    <a:pt x="511" y="5184"/>
                    <a:pt x="671" y="4877"/>
                  </a:cubicBezTo>
                  <a:cubicBezTo>
                    <a:pt x="684" y="4852"/>
                    <a:pt x="698" y="4827"/>
                    <a:pt x="711" y="48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9">
              <a:extLst>
                <a:ext uri="{FF2B5EF4-FFF2-40B4-BE49-F238E27FC236}">
                  <a16:creationId xmlns:a16="http://schemas.microsoft.com/office/drawing/2014/main" id="{6EC9FAE3-1492-416A-BCFC-66F77187622F}"/>
                </a:ext>
              </a:extLst>
            </p:cNvPr>
            <p:cNvSpPr>
              <a:spLocks/>
            </p:cNvSpPr>
            <p:nvPr/>
          </p:nvSpPr>
          <p:spPr bwMode="auto">
            <a:xfrm>
              <a:off x="4160964" y="945558"/>
              <a:ext cx="4516544" cy="4545190"/>
            </a:xfrm>
            <a:custGeom>
              <a:avLst/>
              <a:gdLst>
                <a:gd name="T0" fmla="*/ 6710 w 6796"/>
                <a:gd name="T1" fmla="*/ 461 h 6838"/>
                <a:gd name="T2" fmla="*/ 6619 w 6796"/>
                <a:gd name="T3" fmla="*/ 375 h 6838"/>
                <a:gd name="T4" fmla="*/ 6553 w 6796"/>
                <a:gd name="T5" fmla="*/ 312 h 6838"/>
                <a:gd name="T6" fmla="*/ 6484 w 6796"/>
                <a:gd name="T7" fmla="*/ 252 h 6838"/>
                <a:gd name="T8" fmla="*/ 6170 w 6796"/>
                <a:gd name="T9" fmla="*/ 1 h 6838"/>
                <a:gd name="T10" fmla="*/ 6125 w 6796"/>
                <a:gd name="T11" fmla="*/ 0 h 6838"/>
                <a:gd name="T12" fmla="*/ 5991 w 6796"/>
                <a:gd name="T13" fmla="*/ 6 h 6838"/>
                <a:gd name="T14" fmla="*/ 5933 w 6796"/>
                <a:gd name="T15" fmla="*/ 11 h 6838"/>
                <a:gd name="T16" fmla="*/ 5874 w 6796"/>
                <a:gd name="T17" fmla="*/ 18 h 6838"/>
                <a:gd name="T18" fmla="*/ 5184 w 6796"/>
                <a:gd name="T19" fmla="*/ 205 h 6838"/>
                <a:gd name="T20" fmla="*/ 5119 w 6796"/>
                <a:gd name="T21" fmla="*/ 231 h 6838"/>
                <a:gd name="T22" fmla="*/ 5050 w 6796"/>
                <a:gd name="T23" fmla="*/ 259 h 6838"/>
                <a:gd name="T24" fmla="*/ 3758 w 6796"/>
                <a:gd name="T25" fmla="*/ 987 h 6838"/>
                <a:gd name="T26" fmla="*/ 3625 w 6796"/>
                <a:gd name="T27" fmla="*/ 1081 h 6838"/>
                <a:gd name="T28" fmla="*/ 3479 w 6796"/>
                <a:gd name="T29" fmla="*/ 1189 h 6838"/>
                <a:gd name="T30" fmla="*/ 2254 w 6796"/>
                <a:gd name="T31" fmla="*/ 2254 h 6838"/>
                <a:gd name="T32" fmla="*/ 1188 w 6796"/>
                <a:gd name="T33" fmla="*/ 3479 h 6838"/>
                <a:gd name="T34" fmla="*/ 1081 w 6796"/>
                <a:gd name="T35" fmla="*/ 3626 h 6838"/>
                <a:gd name="T36" fmla="*/ 987 w 6796"/>
                <a:gd name="T37" fmla="*/ 3758 h 6838"/>
                <a:gd name="T38" fmla="*/ 259 w 6796"/>
                <a:gd name="T39" fmla="*/ 5050 h 6838"/>
                <a:gd name="T40" fmla="*/ 231 w 6796"/>
                <a:gd name="T41" fmla="*/ 5119 h 6838"/>
                <a:gd name="T42" fmla="*/ 205 w 6796"/>
                <a:gd name="T43" fmla="*/ 5184 h 6838"/>
                <a:gd name="T44" fmla="*/ 18 w 6796"/>
                <a:gd name="T45" fmla="*/ 5874 h 6838"/>
                <a:gd name="T46" fmla="*/ 11 w 6796"/>
                <a:gd name="T47" fmla="*/ 5933 h 6838"/>
                <a:gd name="T48" fmla="*/ 6 w 6796"/>
                <a:gd name="T49" fmla="*/ 5991 h 6838"/>
                <a:gd name="T50" fmla="*/ 0 w 6796"/>
                <a:gd name="T51" fmla="*/ 6125 h 6838"/>
                <a:gd name="T52" fmla="*/ 3 w 6796"/>
                <a:gd name="T53" fmla="*/ 6220 h 6838"/>
                <a:gd name="T54" fmla="*/ 208 w 6796"/>
                <a:gd name="T55" fmla="*/ 6475 h 6838"/>
                <a:gd name="T56" fmla="*/ 270 w 6796"/>
                <a:gd name="T57" fmla="*/ 6547 h 6838"/>
                <a:gd name="T58" fmla="*/ 332 w 6796"/>
                <a:gd name="T59" fmla="*/ 6615 h 6838"/>
                <a:gd name="T60" fmla="*/ 442 w 6796"/>
                <a:gd name="T61" fmla="*/ 6729 h 6838"/>
                <a:gd name="T62" fmla="*/ 556 w 6796"/>
                <a:gd name="T63" fmla="*/ 6838 h 6838"/>
                <a:gd name="T64" fmla="*/ 548 w 6796"/>
                <a:gd name="T65" fmla="*/ 6702 h 6838"/>
                <a:gd name="T66" fmla="*/ 551 w 6796"/>
                <a:gd name="T67" fmla="*/ 6619 h 6838"/>
                <a:gd name="T68" fmla="*/ 556 w 6796"/>
                <a:gd name="T69" fmla="*/ 6560 h 6838"/>
                <a:gd name="T70" fmla="*/ 561 w 6796"/>
                <a:gd name="T71" fmla="*/ 6501 h 6838"/>
                <a:gd name="T72" fmla="*/ 700 w 6796"/>
                <a:gd name="T73" fmla="*/ 5918 h 6838"/>
                <a:gd name="T74" fmla="*/ 724 w 6796"/>
                <a:gd name="T75" fmla="*/ 5852 h 6838"/>
                <a:gd name="T76" fmla="*/ 750 w 6796"/>
                <a:gd name="T77" fmla="*/ 5782 h 6838"/>
                <a:gd name="T78" fmla="*/ 1285 w 6796"/>
                <a:gd name="T79" fmla="*/ 4735 h 6838"/>
                <a:gd name="T80" fmla="*/ 1353 w 6796"/>
                <a:gd name="T81" fmla="*/ 4628 h 6838"/>
                <a:gd name="T82" fmla="*/ 1430 w 6796"/>
                <a:gd name="T83" fmla="*/ 4511 h 6838"/>
                <a:gd name="T84" fmla="*/ 2828 w 6796"/>
                <a:gd name="T85" fmla="*/ 2828 h 6838"/>
                <a:gd name="T86" fmla="*/ 4511 w 6796"/>
                <a:gd name="T87" fmla="*/ 1430 h 6838"/>
                <a:gd name="T88" fmla="*/ 4627 w 6796"/>
                <a:gd name="T89" fmla="*/ 1354 h 6838"/>
                <a:gd name="T90" fmla="*/ 4735 w 6796"/>
                <a:gd name="T91" fmla="*/ 1285 h 6838"/>
                <a:gd name="T92" fmla="*/ 5781 w 6796"/>
                <a:gd name="T93" fmla="*/ 750 h 6838"/>
                <a:gd name="T94" fmla="*/ 5851 w 6796"/>
                <a:gd name="T95" fmla="*/ 724 h 6838"/>
                <a:gd name="T96" fmla="*/ 5918 w 6796"/>
                <a:gd name="T97" fmla="*/ 700 h 6838"/>
                <a:gd name="T98" fmla="*/ 6501 w 6796"/>
                <a:gd name="T99" fmla="*/ 561 h 6838"/>
                <a:gd name="T100" fmla="*/ 6560 w 6796"/>
                <a:gd name="T101" fmla="*/ 556 h 6838"/>
                <a:gd name="T102" fmla="*/ 6620 w 6796"/>
                <a:gd name="T103" fmla="*/ 551 h 6838"/>
                <a:gd name="T104" fmla="*/ 6702 w 6796"/>
                <a:gd name="T105" fmla="*/ 548 h 6838"/>
                <a:gd name="T106" fmla="*/ 6796 w 6796"/>
                <a:gd name="T107" fmla="*/ 552 h 6838"/>
                <a:gd name="T108" fmla="*/ 6710 w 6796"/>
                <a:gd name="T109" fmla="*/ 46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6" h="6838">
                  <a:moveTo>
                    <a:pt x="6710" y="461"/>
                  </a:moveTo>
                  <a:cubicBezTo>
                    <a:pt x="6680" y="431"/>
                    <a:pt x="6649" y="403"/>
                    <a:pt x="6619" y="375"/>
                  </a:cubicBezTo>
                  <a:cubicBezTo>
                    <a:pt x="6597" y="354"/>
                    <a:pt x="6575" y="332"/>
                    <a:pt x="6553" y="312"/>
                  </a:cubicBezTo>
                  <a:cubicBezTo>
                    <a:pt x="6530" y="291"/>
                    <a:pt x="6507" y="272"/>
                    <a:pt x="6484" y="252"/>
                  </a:cubicBezTo>
                  <a:cubicBezTo>
                    <a:pt x="6382" y="163"/>
                    <a:pt x="6278" y="79"/>
                    <a:pt x="6170" y="1"/>
                  </a:cubicBezTo>
                  <a:cubicBezTo>
                    <a:pt x="6155" y="1"/>
                    <a:pt x="6140" y="0"/>
                    <a:pt x="6125" y="0"/>
                  </a:cubicBezTo>
                  <a:cubicBezTo>
                    <a:pt x="6082" y="0"/>
                    <a:pt x="6037" y="2"/>
                    <a:pt x="5991" y="6"/>
                  </a:cubicBezTo>
                  <a:cubicBezTo>
                    <a:pt x="5972" y="7"/>
                    <a:pt x="5953" y="9"/>
                    <a:pt x="5933" y="11"/>
                  </a:cubicBezTo>
                  <a:cubicBezTo>
                    <a:pt x="5914" y="13"/>
                    <a:pt x="5894" y="15"/>
                    <a:pt x="5874" y="18"/>
                  </a:cubicBezTo>
                  <a:cubicBezTo>
                    <a:pt x="5664" y="47"/>
                    <a:pt x="5432" y="110"/>
                    <a:pt x="5184" y="205"/>
                  </a:cubicBezTo>
                  <a:cubicBezTo>
                    <a:pt x="5162" y="214"/>
                    <a:pt x="5141" y="222"/>
                    <a:pt x="5119" y="231"/>
                  </a:cubicBezTo>
                  <a:cubicBezTo>
                    <a:pt x="5096" y="240"/>
                    <a:pt x="5073" y="249"/>
                    <a:pt x="5050" y="259"/>
                  </a:cubicBezTo>
                  <a:cubicBezTo>
                    <a:pt x="4649" y="427"/>
                    <a:pt x="4210" y="673"/>
                    <a:pt x="3758" y="987"/>
                  </a:cubicBezTo>
                  <a:cubicBezTo>
                    <a:pt x="3714" y="1018"/>
                    <a:pt x="3670" y="1049"/>
                    <a:pt x="3625" y="1081"/>
                  </a:cubicBezTo>
                  <a:cubicBezTo>
                    <a:pt x="3576" y="1116"/>
                    <a:pt x="3528" y="1152"/>
                    <a:pt x="3479" y="1189"/>
                  </a:cubicBezTo>
                  <a:cubicBezTo>
                    <a:pt x="3071" y="1494"/>
                    <a:pt x="2657" y="1851"/>
                    <a:pt x="2254" y="2254"/>
                  </a:cubicBezTo>
                  <a:cubicBezTo>
                    <a:pt x="1851" y="2657"/>
                    <a:pt x="1494" y="3071"/>
                    <a:pt x="1188" y="3479"/>
                  </a:cubicBezTo>
                  <a:cubicBezTo>
                    <a:pt x="1151" y="3528"/>
                    <a:pt x="1116" y="3577"/>
                    <a:pt x="1081" y="3626"/>
                  </a:cubicBezTo>
                  <a:cubicBezTo>
                    <a:pt x="1049" y="3670"/>
                    <a:pt x="1017" y="3714"/>
                    <a:pt x="987" y="3758"/>
                  </a:cubicBezTo>
                  <a:cubicBezTo>
                    <a:pt x="673" y="4210"/>
                    <a:pt x="427" y="4649"/>
                    <a:pt x="259" y="5050"/>
                  </a:cubicBezTo>
                  <a:cubicBezTo>
                    <a:pt x="249" y="5073"/>
                    <a:pt x="240" y="5096"/>
                    <a:pt x="231" y="5119"/>
                  </a:cubicBezTo>
                  <a:cubicBezTo>
                    <a:pt x="222" y="5141"/>
                    <a:pt x="214" y="5162"/>
                    <a:pt x="205" y="5184"/>
                  </a:cubicBezTo>
                  <a:cubicBezTo>
                    <a:pt x="110" y="5432"/>
                    <a:pt x="47" y="5665"/>
                    <a:pt x="18" y="5874"/>
                  </a:cubicBezTo>
                  <a:cubicBezTo>
                    <a:pt x="15" y="5894"/>
                    <a:pt x="13" y="5914"/>
                    <a:pt x="11" y="5933"/>
                  </a:cubicBezTo>
                  <a:cubicBezTo>
                    <a:pt x="8" y="5953"/>
                    <a:pt x="7" y="5972"/>
                    <a:pt x="6" y="5991"/>
                  </a:cubicBezTo>
                  <a:cubicBezTo>
                    <a:pt x="2" y="6037"/>
                    <a:pt x="0" y="6082"/>
                    <a:pt x="0" y="6125"/>
                  </a:cubicBezTo>
                  <a:cubicBezTo>
                    <a:pt x="0" y="6157"/>
                    <a:pt x="1" y="6189"/>
                    <a:pt x="3" y="6220"/>
                  </a:cubicBezTo>
                  <a:cubicBezTo>
                    <a:pt x="67" y="6307"/>
                    <a:pt x="136" y="6392"/>
                    <a:pt x="208" y="6475"/>
                  </a:cubicBezTo>
                  <a:cubicBezTo>
                    <a:pt x="228" y="6499"/>
                    <a:pt x="249" y="6524"/>
                    <a:pt x="270" y="6547"/>
                  </a:cubicBezTo>
                  <a:cubicBezTo>
                    <a:pt x="290" y="6570"/>
                    <a:pt x="312" y="6592"/>
                    <a:pt x="332" y="6615"/>
                  </a:cubicBezTo>
                  <a:cubicBezTo>
                    <a:pt x="368" y="6653"/>
                    <a:pt x="404" y="6692"/>
                    <a:pt x="442" y="6729"/>
                  </a:cubicBezTo>
                  <a:cubicBezTo>
                    <a:pt x="479" y="6767"/>
                    <a:pt x="517" y="6802"/>
                    <a:pt x="556" y="6838"/>
                  </a:cubicBezTo>
                  <a:cubicBezTo>
                    <a:pt x="551" y="6794"/>
                    <a:pt x="548" y="6749"/>
                    <a:pt x="548" y="6702"/>
                  </a:cubicBezTo>
                  <a:cubicBezTo>
                    <a:pt x="548" y="6675"/>
                    <a:pt x="550" y="6647"/>
                    <a:pt x="551" y="6619"/>
                  </a:cubicBezTo>
                  <a:cubicBezTo>
                    <a:pt x="552" y="6600"/>
                    <a:pt x="554" y="6580"/>
                    <a:pt x="556" y="6560"/>
                  </a:cubicBezTo>
                  <a:cubicBezTo>
                    <a:pt x="557" y="6541"/>
                    <a:pt x="559" y="6521"/>
                    <a:pt x="561" y="6501"/>
                  </a:cubicBezTo>
                  <a:cubicBezTo>
                    <a:pt x="582" y="6322"/>
                    <a:pt x="629" y="6126"/>
                    <a:pt x="700" y="5918"/>
                  </a:cubicBezTo>
                  <a:cubicBezTo>
                    <a:pt x="708" y="5896"/>
                    <a:pt x="716" y="5874"/>
                    <a:pt x="724" y="5852"/>
                  </a:cubicBezTo>
                  <a:cubicBezTo>
                    <a:pt x="733" y="5828"/>
                    <a:pt x="741" y="5805"/>
                    <a:pt x="750" y="5782"/>
                  </a:cubicBezTo>
                  <a:cubicBezTo>
                    <a:pt x="875" y="5455"/>
                    <a:pt x="1056" y="5102"/>
                    <a:pt x="1285" y="4735"/>
                  </a:cubicBezTo>
                  <a:cubicBezTo>
                    <a:pt x="1308" y="4699"/>
                    <a:pt x="1330" y="4664"/>
                    <a:pt x="1353" y="4628"/>
                  </a:cubicBezTo>
                  <a:cubicBezTo>
                    <a:pt x="1378" y="4589"/>
                    <a:pt x="1404" y="4550"/>
                    <a:pt x="1430" y="4511"/>
                  </a:cubicBezTo>
                  <a:cubicBezTo>
                    <a:pt x="1799" y="3961"/>
                    <a:pt x="2271" y="3385"/>
                    <a:pt x="2828" y="2828"/>
                  </a:cubicBezTo>
                  <a:cubicBezTo>
                    <a:pt x="3385" y="2271"/>
                    <a:pt x="3960" y="1799"/>
                    <a:pt x="4511" y="1430"/>
                  </a:cubicBezTo>
                  <a:cubicBezTo>
                    <a:pt x="4550" y="1404"/>
                    <a:pt x="4589" y="1379"/>
                    <a:pt x="4627" y="1354"/>
                  </a:cubicBezTo>
                  <a:cubicBezTo>
                    <a:pt x="4663" y="1330"/>
                    <a:pt x="4699" y="1308"/>
                    <a:pt x="4735" y="1285"/>
                  </a:cubicBezTo>
                  <a:cubicBezTo>
                    <a:pt x="5102" y="1056"/>
                    <a:pt x="5455" y="875"/>
                    <a:pt x="5781" y="750"/>
                  </a:cubicBezTo>
                  <a:cubicBezTo>
                    <a:pt x="5805" y="741"/>
                    <a:pt x="5828" y="733"/>
                    <a:pt x="5851" y="724"/>
                  </a:cubicBezTo>
                  <a:cubicBezTo>
                    <a:pt x="5874" y="716"/>
                    <a:pt x="5896" y="708"/>
                    <a:pt x="5918" y="700"/>
                  </a:cubicBezTo>
                  <a:cubicBezTo>
                    <a:pt x="6126" y="629"/>
                    <a:pt x="6322" y="582"/>
                    <a:pt x="6501" y="561"/>
                  </a:cubicBezTo>
                  <a:cubicBezTo>
                    <a:pt x="6521" y="559"/>
                    <a:pt x="6541" y="557"/>
                    <a:pt x="6560" y="556"/>
                  </a:cubicBezTo>
                  <a:cubicBezTo>
                    <a:pt x="6580" y="554"/>
                    <a:pt x="6600" y="552"/>
                    <a:pt x="6620" y="551"/>
                  </a:cubicBezTo>
                  <a:cubicBezTo>
                    <a:pt x="6647" y="550"/>
                    <a:pt x="6675" y="549"/>
                    <a:pt x="6702" y="548"/>
                  </a:cubicBezTo>
                  <a:cubicBezTo>
                    <a:pt x="6734" y="548"/>
                    <a:pt x="6765" y="550"/>
                    <a:pt x="6796" y="552"/>
                  </a:cubicBezTo>
                  <a:cubicBezTo>
                    <a:pt x="6767" y="521"/>
                    <a:pt x="6739" y="491"/>
                    <a:pt x="6710" y="4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0">
              <a:extLst>
                <a:ext uri="{FF2B5EF4-FFF2-40B4-BE49-F238E27FC236}">
                  <a16:creationId xmlns:a16="http://schemas.microsoft.com/office/drawing/2014/main" id="{54CE5925-9480-4C02-A7F9-3B31E37C904C}"/>
                </a:ext>
              </a:extLst>
            </p:cNvPr>
            <p:cNvSpPr>
              <a:spLocks/>
            </p:cNvSpPr>
            <p:nvPr/>
          </p:nvSpPr>
          <p:spPr bwMode="auto">
            <a:xfrm>
              <a:off x="3956348" y="740943"/>
              <a:ext cx="4194616" cy="4225990"/>
            </a:xfrm>
            <a:custGeom>
              <a:avLst/>
              <a:gdLst>
                <a:gd name="T0" fmla="*/ 1126 w 6312"/>
                <a:gd name="T1" fmla="*/ 4101 h 6355"/>
                <a:gd name="T2" fmla="*/ 1212 w 6312"/>
                <a:gd name="T3" fmla="*/ 3976 h 6355"/>
                <a:gd name="T4" fmla="*/ 2479 w 6312"/>
                <a:gd name="T5" fmla="*/ 2477 h 6355"/>
                <a:gd name="T6" fmla="*/ 3978 w 6312"/>
                <a:gd name="T7" fmla="*/ 1210 h 6355"/>
                <a:gd name="T8" fmla="*/ 4103 w 6312"/>
                <a:gd name="T9" fmla="*/ 1124 h 6355"/>
                <a:gd name="T10" fmla="*/ 4216 w 6312"/>
                <a:gd name="T11" fmla="*/ 1049 h 6355"/>
                <a:gd name="T12" fmla="*/ 5392 w 6312"/>
                <a:gd name="T13" fmla="*/ 423 h 6355"/>
                <a:gd name="T14" fmla="*/ 5456 w 6312"/>
                <a:gd name="T15" fmla="*/ 399 h 6355"/>
                <a:gd name="T16" fmla="*/ 5518 w 6312"/>
                <a:gd name="T17" fmla="*/ 376 h 6355"/>
                <a:gd name="T18" fmla="*/ 6164 w 6312"/>
                <a:gd name="T19" fmla="*/ 208 h 6355"/>
                <a:gd name="T20" fmla="*/ 6222 w 6312"/>
                <a:gd name="T21" fmla="*/ 201 h 6355"/>
                <a:gd name="T22" fmla="*/ 6281 w 6312"/>
                <a:gd name="T23" fmla="*/ 195 h 6355"/>
                <a:gd name="T24" fmla="*/ 6312 w 6312"/>
                <a:gd name="T25" fmla="*/ 193 h 6355"/>
                <a:gd name="T26" fmla="*/ 6276 w 6312"/>
                <a:gd name="T27" fmla="*/ 170 h 6355"/>
                <a:gd name="T28" fmla="*/ 6203 w 6312"/>
                <a:gd name="T29" fmla="*/ 124 h 6355"/>
                <a:gd name="T30" fmla="*/ 6122 w 6312"/>
                <a:gd name="T31" fmla="*/ 74 h 6355"/>
                <a:gd name="T32" fmla="*/ 5988 w 6312"/>
                <a:gd name="T33" fmla="*/ 0 h 6355"/>
                <a:gd name="T34" fmla="*/ 5542 w 6312"/>
                <a:gd name="T35" fmla="*/ 68 h 6355"/>
                <a:gd name="T36" fmla="*/ 5484 w 6312"/>
                <a:gd name="T37" fmla="*/ 83 h 6355"/>
                <a:gd name="T38" fmla="*/ 5425 w 6312"/>
                <a:gd name="T39" fmla="*/ 101 h 6355"/>
                <a:gd name="T40" fmla="*/ 4488 w 6312"/>
                <a:gd name="T41" fmla="*/ 508 h 6355"/>
                <a:gd name="T42" fmla="*/ 4405 w 6312"/>
                <a:gd name="T43" fmla="*/ 555 h 6355"/>
                <a:gd name="T44" fmla="*/ 4316 w 6312"/>
                <a:gd name="T45" fmla="*/ 606 h 6355"/>
                <a:gd name="T46" fmla="*/ 2245 w 6312"/>
                <a:gd name="T47" fmla="*/ 2243 h 6355"/>
                <a:gd name="T48" fmla="*/ 608 w 6312"/>
                <a:gd name="T49" fmla="*/ 4314 h 6355"/>
                <a:gd name="T50" fmla="*/ 557 w 6312"/>
                <a:gd name="T51" fmla="*/ 4404 h 6355"/>
                <a:gd name="T52" fmla="*/ 510 w 6312"/>
                <a:gd name="T53" fmla="*/ 4486 h 6355"/>
                <a:gd name="T54" fmla="*/ 103 w 6312"/>
                <a:gd name="T55" fmla="*/ 5423 h 6355"/>
                <a:gd name="T56" fmla="*/ 85 w 6312"/>
                <a:gd name="T57" fmla="*/ 5482 h 6355"/>
                <a:gd name="T58" fmla="*/ 70 w 6312"/>
                <a:gd name="T59" fmla="*/ 5540 h 6355"/>
                <a:gd name="T60" fmla="*/ 1 w 6312"/>
                <a:gd name="T61" fmla="*/ 6034 h 6355"/>
                <a:gd name="T62" fmla="*/ 1 w 6312"/>
                <a:gd name="T63" fmla="*/ 6039 h 6355"/>
                <a:gd name="T64" fmla="*/ 36 w 6312"/>
                <a:gd name="T65" fmla="*/ 6102 h 6355"/>
                <a:gd name="T66" fmla="*/ 85 w 6312"/>
                <a:gd name="T67" fmla="*/ 6186 h 6355"/>
                <a:gd name="T68" fmla="*/ 134 w 6312"/>
                <a:gd name="T69" fmla="*/ 6264 h 6355"/>
                <a:gd name="T70" fmla="*/ 192 w 6312"/>
                <a:gd name="T71" fmla="*/ 6355 h 6355"/>
                <a:gd name="T72" fmla="*/ 197 w 6312"/>
                <a:gd name="T73" fmla="*/ 6279 h 6355"/>
                <a:gd name="T74" fmla="*/ 203 w 6312"/>
                <a:gd name="T75" fmla="*/ 6220 h 6355"/>
                <a:gd name="T76" fmla="*/ 210 w 6312"/>
                <a:gd name="T77" fmla="*/ 6162 h 6355"/>
                <a:gd name="T78" fmla="*/ 378 w 6312"/>
                <a:gd name="T79" fmla="*/ 5516 h 6355"/>
                <a:gd name="T80" fmla="*/ 400 w 6312"/>
                <a:gd name="T81" fmla="*/ 5454 h 6355"/>
                <a:gd name="T82" fmla="*/ 425 w 6312"/>
                <a:gd name="T83" fmla="*/ 5390 h 6355"/>
                <a:gd name="T84" fmla="*/ 1050 w 6312"/>
                <a:gd name="T85" fmla="*/ 4214 h 6355"/>
                <a:gd name="T86" fmla="*/ 1126 w 6312"/>
                <a:gd name="T87" fmla="*/ 4101 h 6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6355">
                  <a:moveTo>
                    <a:pt x="1126" y="4101"/>
                  </a:moveTo>
                  <a:cubicBezTo>
                    <a:pt x="1154" y="4060"/>
                    <a:pt x="1183" y="4018"/>
                    <a:pt x="1212" y="3976"/>
                  </a:cubicBezTo>
                  <a:cubicBezTo>
                    <a:pt x="1559" y="3480"/>
                    <a:pt x="1986" y="2971"/>
                    <a:pt x="2479" y="2477"/>
                  </a:cubicBezTo>
                  <a:cubicBezTo>
                    <a:pt x="2973" y="1984"/>
                    <a:pt x="3482" y="1557"/>
                    <a:pt x="3978" y="1210"/>
                  </a:cubicBezTo>
                  <a:cubicBezTo>
                    <a:pt x="4020" y="1181"/>
                    <a:pt x="4061" y="1152"/>
                    <a:pt x="4103" y="1124"/>
                  </a:cubicBezTo>
                  <a:cubicBezTo>
                    <a:pt x="4141" y="1098"/>
                    <a:pt x="4179" y="1073"/>
                    <a:pt x="4216" y="1049"/>
                  </a:cubicBezTo>
                  <a:cubicBezTo>
                    <a:pt x="4626" y="780"/>
                    <a:pt x="5024" y="569"/>
                    <a:pt x="5392" y="423"/>
                  </a:cubicBezTo>
                  <a:cubicBezTo>
                    <a:pt x="5414" y="415"/>
                    <a:pt x="5435" y="407"/>
                    <a:pt x="5456" y="399"/>
                  </a:cubicBezTo>
                  <a:cubicBezTo>
                    <a:pt x="5477" y="391"/>
                    <a:pt x="5498" y="383"/>
                    <a:pt x="5518" y="376"/>
                  </a:cubicBezTo>
                  <a:cubicBezTo>
                    <a:pt x="5747" y="293"/>
                    <a:pt x="5964" y="236"/>
                    <a:pt x="6164" y="208"/>
                  </a:cubicBezTo>
                  <a:cubicBezTo>
                    <a:pt x="6183" y="206"/>
                    <a:pt x="6203" y="203"/>
                    <a:pt x="6222" y="201"/>
                  </a:cubicBezTo>
                  <a:cubicBezTo>
                    <a:pt x="6242" y="199"/>
                    <a:pt x="6262" y="197"/>
                    <a:pt x="6281" y="195"/>
                  </a:cubicBezTo>
                  <a:cubicBezTo>
                    <a:pt x="6292" y="194"/>
                    <a:pt x="6302" y="193"/>
                    <a:pt x="6312" y="193"/>
                  </a:cubicBezTo>
                  <a:cubicBezTo>
                    <a:pt x="6300" y="185"/>
                    <a:pt x="6288" y="178"/>
                    <a:pt x="6276" y="170"/>
                  </a:cubicBezTo>
                  <a:cubicBezTo>
                    <a:pt x="6252" y="155"/>
                    <a:pt x="6228" y="139"/>
                    <a:pt x="6203" y="124"/>
                  </a:cubicBezTo>
                  <a:cubicBezTo>
                    <a:pt x="6176" y="108"/>
                    <a:pt x="6149" y="90"/>
                    <a:pt x="6122" y="74"/>
                  </a:cubicBezTo>
                  <a:cubicBezTo>
                    <a:pt x="6077" y="49"/>
                    <a:pt x="6032" y="24"/>
                    <a:pt x="5988" y="0"/>
                  </a:cubicBezTo>
                  <a:cubicBezTo>
                    <a:pt x="5852" y="4"/>
                    <a:pt x="5703" y="27"/>
                    <a:pt x="5542" y="68"/>
                  </a:cubicBezTo>
                  <a:cubicBezTo>
                    <a:pt x="5523" y="73"/>
                    <a:pt x="5503" y="78"/>
                    <a:pt x="5484" y="83"/>
                  </a:cubicBezTo>
                  <a:cubicBezTo>
                    <a:pt x="5464" y="89"/>
                    <a:pt x="5445" y="95"/>
                    <a:pt x="5425" y="101"/>
                  </a:cubicBezTo>
                  <a:cubicBezTo>
                    <a:pt x="5140" y="186"/>
                    <a:pt x="4823" y="324"/>
                    <a:pt x="4488" y="508"/>
                  </a:cubicBezTo>
                  <a:cubicBezTo>
                    <a:pt x="4461" y="523"/>
                    <a:pt x="4433" y="539"/>
                    <a:pt x="4405" y="555"/>
                  </a:cubicBezTo>
                  <a:cubicBezTo>
                    <a:pt x="4376" y="572"/>
                    <a:pt x="4346" y="588"/>
                    <a:pt x="4316" y="606"/>
                  </a:cubicBezTo>
                  <a:cubicBezTo>
                    <a:pt x="3656" y="993"/>
                    <a:pt x="2935" y="1552"/>
                    <a:pt x="2245" y="2243"/>
                  </a:cubicBezTo>
                  <a:cubicBezTo>
                    <a:pt x="1554" y="2933"/>
                    <a:pt x="995" y="3654"/>
                    <a:pt x="608" y="4314"/>
                  </a:cubicBezTo>
                  <a:cubicBezTo>
                    <a:pt x="590" y="4344"/>
                    <a:pt x="573" y="4374"/>
                    <a:pt x="557" y="4404"/>
                  </a:cubicBezTo>
                  <a:cubicBezTo>
                    <a:pt x="541" y="4431"/>
                    <a:pt x="525" y="4459"/>
                    <a:pt x="510" y="4486"/>
                  </a:cubicBezTo>
                  <a:cubicBezTo>
                    <a:pt x="326" y="4822"/>
                    <a:pt x="188" y="5138"/>
                    <a:pt x="103" y="5423"/>
                  </a:cubicBezTo>
                  <a:cubicBezTo>
                    <a:pt x="97" y="5443"/>
                    <a:pt x="91" y="5462"/>
                    <a:pt x="85" y="5482"/>
                  </a:cubicBezTo>
                  <a:cubicBezTo>
                    <a:pt x="80" y="5501"/>
                    <a:pt x="75" y="5521"/>
                    <a:pt x="70" y="5540"/>
                  </a:cubicBezTo>
                  <a:cubicBezTo>
                    <a:pt x="24" y="5720"/>
                    <a:pt x="0" y="5886"/>
                    <a:pt x="1" y="6034"/>
                  </a:cubicBezTo>
                  <a:cubicBezTo>
                    <a:pt x="1" y="6035"/>
                    <a:pt x="1" y="6037"/>
                    <a:pt x="1" y="6039"/>
                  </a:cubicBezTo>
                  <a:cubicBezTo>
                    <a:pt x="12" y="6060"/>
                    <a:pt x="24" y="6081"/>
                    <a:pt x="36" y="6102"/>
                  </a:cubicBezTo>
                  <a:cubicBezTo>
                    <a:pt x="52" y="6130"/>
                    <a:pt x="68" y="6158"/>
                    <a:pt x="85" y="6186"/>
                  </a:cubicBezTo>
                  <a:cubicBezTo>
                    <a:pt x="101" y="6212"/>
                    <a:pt x="117" y="6238"/>
                    <a:pt x="134" y="6264"/>
                  </a:cubicBezTo>
                  <a:cubicBezTo>
                    <a:pt x="153" y="6294"/>
                    <a:pt x="172" y="6325"/>
                    <a:pt x="192" y="6355"/>
                  </a:cubicBezTo>
                  <a:cubicBezTo>
                    <a:pt x="193" y="6330"/>
                    <a:pt x="195" y="6305"/>
                    <a:pt x="197" y="6279"/>
                  </a:cubicBezTo>
                  <a:cubicBezTo>
                    <a:pt x="199" y="6260"/>
                    <a:pt x="201" y="6240"/>
                    <a:pt x="203" y="6220"/>
                  </a:cubicBezTo>
                  <a:cubicBezTo>
                    <a:pt x="205" y="6201"/>
                    <a:pt x="208" y="6181"/>
                    <a:pt x="210" y="6162"/>
                  </a:cubicBezTo>
                  <a:cubicBezTo>
                    <a:pt x="238" y="5962"/>
                    <a:pt x="295" y="5745"/>
                    <a:pt x="378" y="5516"/>
                  </a:cubicBezTo>
                  <a:cubicBezTo>
                    <a:pt x="385" y="5496"/>
                    <a:pt x="392" y="5475"/>
                    <a:pt x="400" y="5454"/>
                  </a:cubicBezTo>
                  <a:cubicBezTo>
                    <a:pt x="408" y="5433"/>
                    <a:pt x="417" y="5412"/>
                    <a:pt x="425" y="5390"/>
                  </a:cubicBezTo>
                  <a:cubicBezTo>
                    <a:pt x="571" y="5022"/>
                    <a:pt x="782" y="4624"/>
                    <a:pt x="1050" y="4214"/>
                  </a:cubicBezTo>
                  <a:cubicBezTo>
                    <a:pt x="1075" y="4177"/>
                    <a:pt x="1100" y="4139"/>
                    <a:pt x="1126" y="4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1">
              <a:extLst>
                <a:ext uri="{FF2B5EF4-FFF2-40B4-BE49-F238E27FC236}">
                  <a16:creationId xmlns:a16="http://schemas.microsoft.com/office/drawing/2014/main" id="{9BF6A145-B04A-4D96-B42A-F9F9564194A0}"/>
                </a:ext>
              </a:extLst>
            </p:cNvPr>
            <p:cNvSpPr>
              <a:spLocks/>
            </p:cNvSpPr>
            <p:nvPr/>
          </p:nvSpPr>
          <p:spPr bwMode="auto">
            <a:xfrm>
              <a:off x="4604297" y="1387527"/>
              <a:ext cx="4412873" cy="4441519"/>
            </a:xfrm>
            <a:custGeom>
              <a:avLst/>
              <a:gdLst>
                <a:gd name="T0" fmla="*/ 4682 w 6640"/>
                <a:gd name="T1" fmla="*/ 1069 h 6679"/>
                <a:gd name="T2" fmla="*/ 4782 w 6640"/>
                <a:gd name="T3" fmla="*/ 1013 h 6679"/>
                <a:gd name="T4" fmla="*/ 4876 w 6640"/>
                <a:gd name="T5" fmla="*/ 962 h 6679"/>
                <a:gd name="T6" fmla="*/ 5665 w 6640"/>
                <a:gd name="T7" fmla="*/ 626 h 6679"/>
                <a:gd name="T8" fmla="*/ 5735 w 6640"/>
                <a:gd name="T9" fmla="*/ 605 h 6679"/>
                <a:gd name="T10" fmla="*/ 5804 w 6640"/>
                <a:gd name="T11" fmla="*/ 586 h 6679"/>
                <a:gd name="T12" fmla="*/ 6300 w 6640"/>
                <a:gd name="T13" fmla="*/ 507 h 6679"/>
                <a:gd name="T14" fmla="*/ 6355 w 6640"/>
                <a:gd name="T15" fmla="*/ 505 h 6679"/>
                <a:gd name="T16" fmla="*/ 6360 w 6640"/>
                <a:gd name="T17" fmla="*/ 505 h 6679"/>
                <a:gd name="T18" fmla="*/ 6419 w 6640"/>
                <a:gd name="T19" fmla="*/ 507 h 6679"/>
                <a:gd name="T20" fmla="*/ 6640 w 6640"/>
                <a:gd name="T21" fmla="*/ 536 h 6679"/>
                <a:gd name="T22" fmla="*/ 6443 w 6640"/>
                <a:gd name="T23" fmla="*/ 254 h 6679"/>
                <a:gd name="T24" fmla="*/ 6385 w 6640"/>
                <a:gd name="T25" fmla="*/ 179 h 6679"/>
                <a:gd name="T26" fmla="*/ 6323 w 6640"/>
                <a:gd name="T27" fmla="*/ 102 h 6679"/>
                <a:gd name="T28" fmla="*/ 6253 w 6640"/>
                <a:gd name="T29" fmla="*/ 21 h 6679"/>
                <a:gd name="T30" fmla="*/ 6036 w 6640"/>
                <a:gd name="T31" fmla="*/ 1 h 6679"/>
                <a:gd name="T32" fmla="*/ 5943 w 6640"/>
                <a:gd name="T33" fmla="*/ 3 h 6679"/>
                <a:gd name="T34" fmla="*/ 5884 w 6640"/>
                <a:gd name="T35" fmla="*/ 8 h 6679"/>
                <a:gd name="T36" fmla="*/ 5824 w 6640"/>
                <a:gd name="T37" fmla="*/ 15 h 6679"/>
                <a:gd name="T38" fmla="*/ 5212 w 6640"/>
                <a:gd name="T39" fmla="*/ 174 h 6679"/>
                <a:gd name="T40" fmla="*/ 5142 w 6640"/>
                <a:gd name="T41" fmla="*/ 200 h 6679"/>
                <a:gd name="T42" fmla="*/ 5070 w 6640"/>
                <a:gd name="T43" fmla="*/ 229 h 6679"/>
                <a:gd name="T44" fmla="*/ 3933 w 6640"/>
                <a:gd name="T45" fmla="*/ 848 h 6679"/>
                <a:gd name="T46" fmla="*/ 3812 w 6640"/>
                <a:gd name="T47" fmla="*/ 929 h 6679"/>
                <a:gd name="T48" fmla="*/ 3679 w 6640"/>
                <a:gd name="T49" fmla="*/ 1023 h 6679"/>
                <a:gd name="T50" fmla="*/ 2245 w 6640"/>
                <a:gd name="T51" fmla="*/ 2245 h 6679"/>
                <a:gd name="T52" fmla="*/ 1023 w 6640"/>
                <a:gd name="T53" fmla="*/ 3679 h 6679"/>
                <a:gd name="T54" fmla="*/ 929 w 6640"/>
                <a:gd name="T55" fmla="*/ 3812 h 6679"/>
                <a:gd name="T56" fmla="*/ 848 w 6640"/>
                <a:gd name="T57" fmla="*/ 3933 h 6679"/>
                <a:gd name="T58" fmla="*/ 229 w 6640"/>
                <a:gd name="T59" fmla="*/ 5070 h 6679"/>
                <a:gd name="T60" fmla="*/ 200 w 6640"/>
                <a:gd name="T61" fmla="*/ 5142 h 6679"/>
                <a:gd name="T62" fmla="*/ 174 w 6640"/>
                <a:gd name="T63" fmla="*/ 5212 h 6679"/>
                <a:gd name="T64" fmla="*/ 15 w 6640"/>
                <a:gd name="T65" fmla="*/ 5824 h 6679"/>
                <a:gd name="T66" fmla="*/ 8 w 6640"/>
                <a:gd name="T67" fmla="*/ 5884 h 6679"/>
                <a:gd name="T68" fmla="*/ 3 w 6640"/>
                <a:gd name="T69" fmla="*/ 5943 h 6679"/>
                <a:gd name="T70" fmla="*/ 1 w 6640"/>
                <a:gd name="T71" fmla="*/ 6036 h 6679"/>
                <a:gd name="T72" fmla="*/ 30 w 6640"/>
                <a:gd name="T73" fmla="*/ 6297 h 6679"/>
                <a:gd name="T74" fmla="*/ 54 w 6640"/>
                <a:gd name="T75" fmla="*/ 6318 h 6679"/>
                <a:gd name="T76" fmla="*/ 132 w 6640"/>
                <a:gd name="T77" fmla="*/ 6383 h 6679"/>
                <a:gd name="T78" fmla="*/ 211 w 6640"/>
                <a:gd name="T79" fmla="*/ 6444 h 6679"/>
                <a:gd name="T80" fmla="*/ 547 w 6640"/>
                <a:gd name="T81" fmla="*/ 6679 h 6679"/>
                <a:gd name="T82" fmla="*/ 507 w 6640"/>
                <a:gd name="T83" fmla="*/ 6419 h 6679"/>
                <a:gd name="T84" fmla="*/ 505 w 6640"/>
                <a:gd name="T85" fmla="*/ 6360 h 6679"/>
                <a:gd name="T86" fmla="*/ 505 w 6640"/>
                <a:gd name="T87" fmla="*/ 6356 h 6679"/>
                <a:gd name="T88" fmla="*/ 507 w 6640"/>
                <a:gd name="T89" fmla="*/ 6300 h 6679"/>
                <a:gd name="T90" fmla="*/ 586 w 6640"/>
                <a:gd name="T91" fmla="*/ 5804 h 6679"/>
                <a:gd name="T92" fmla="*/ 605 w 6640"/>
                <a:gd name="T93" fmla="*/ 5735 h 6679"/>
                <a:gd name="T94" fmla="*/ 626 w 6640"/>
                <a:gd name="T95" fmla="*/ 5665 h 6679"/>
                <a:gd name="T96" fmla="*/ 962 w 6640"/>
                <a:gd name="T97" fmla="*/ 4876 h 6679"/>
                <a:gd name="T98" fmla="*/ 1013 w 6640"/>
                <a:gd name="T99" fmla="*/ 4781 h 6679"/>
                <a:gd name="T100" fmla="*/ 1069 w 6640"/>
                <a:gd name="T101" fmla="*/ 4682 h 6679"/>
                <a:gd name="T102" fmla="*/ 2654 w 6640"/>
                <a:gd name="T103" fmla="*/ 2654 h 6679"/>
                <a:gd name="T104" fmla="*/ 4682 w 6640"/>
                <a:gd name="T105" fmla="*/ 1069 h 6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40" h="6679">
                  <a:moveTo>
                    <a:pt x="4682" y="1069"/>
                  </a:moveTo>
                  <a:cubicBezTo>
                    <a:pt x="4715" y="1050"/>
                    <a:pt x="4748" y="1031"/>
                    <a:pt x="4782" y="1013"/>
                  </a:cubicBezTo>
                  <a:cubicBezTo>
                    <a:pt x="4813" y="996"/>
                    <a:pt x="4845" y="979"/>
                    <a:pt x="4876" y="962"/>
                  </a:cubicBezTo>
                  <a:cubicBezTo>
                    <a:pt x="5153" y="816"/>
                    <a:pt x="5418" y="703"/>
                    <a:pt x="5665" y="626"/>
                  </a:cubicBezTo>
                  <a:cubicBezTo>
                    <a:pt x="5688" y="619"/>
                    <a:pt x="5712" y="612"/>
                    <a:pt x="5735" y="605"/>
                  </a:cubicBezTo>
                  <a:cubicBezTo>
                    <a:pt x="5758" y="599"/>
                    <a:pt x="5781" y="592"/>
                    <a:pt x="5804" y="586"/>
                  </a:cubicBezTo>
                  <a:cubicBezTo>
                    <a:pt x="5981" y="539"/>
                    <a:pt x="6147" y="513"/>
                    <a:pt x="6300" y="507"/>
                  </a:cubicBezTo>
                  <a:cubicBezTo>
                    <a:pt x="6318" y="506"/>
                    <a:pt x="6337" y="505"/>
                    <a:pt x="6355" y="505"/>
                  </a:cubicBezTo>
                  <a:cubicBezTo>
                    <a:pt x="6357" y="505"/>
                    <a:pt x="6358" y="505"/>
                    <a:pt x="6360" y="505"/>
                  </a:cubicBezTo>
                  <a:cubicBezTo>
                    <a:pt x="6380" y="505"/>
                    <a:pt x="6399" y="506"/>
                    <a:pt x="6419" y="507"/>
                  </a:cubicBezTo>
                  <a:cubicBezTo>
                    <a:pt x="6496" y="511"/>
                    <a:pt x="6571" y="520"/>
                    <a:pt x="6640" y="536"/>
                  </a:cubicBezTo>
                  <a:cubicBezTo>
                    <a:pt x="6579" y="440"/>
                    <a:pt x="6513" y="346"/>
                    <a:pt x="6443" y="254"/>
                  </a:cubicBezTo>
                  <a:cubicBezTo>
                    <a:pt x="6424" y="229"/>
                    <a:pt x="6404" y="204"/>
                    <a:pt x="6385" y="179"/>
                  </a:cubicBezTo>
                  <a:cubicBezTo>
                    <a:pt x="6364" y="153"/>
                    <a:pt x="6344" y="128"/>
                    <a:pt x="6323" y="102"/>
                  </a:cubicBezTo>
                  <a:cubicBezTo>
                    <a:pt x="6300" y="75"/>
                    <a:pt x="6276" y="48"/>
                    <a:pt x="6253" y="21"/>
                  </a:cubicBezTo>
                  <a:cubicBezTo>
                    <a:pt x="6186" y="8"/>
                    <a:pt x="6114" y="1"/>
                    <a:pt x="6036" y="1"/>
                  </a:cubicBezTo>
                  <a:cubicBezTo>
                    <a:pt x="6006" y="0"/>
                    <a:pt x="5975" y="2"/>
                    <a:pt x="5943" y="3"/>
                  </a:cubicBezTo>
                  <a:cubicBezTo>
                    <a:pt x="5924" y="4"/>
                    <a:pt x="5904" y="6"/>
                    <a:pt x="5884" y="8"/>
                  </a:cubicBezTo>
                  <a:cubicBezTo>
                    <a:pt x="5864" y="10"/>
                    <a:pt x="5844" y="13"/>
                    <a:pt x="5824" y="15"/>
                  </a:cubicBezTo>
                  <a:cubicBezTo>
                    <a:pt x="5639" y="39"/>
                    <a:pt x="5433" y="93"/>
                    <a:pt x="5212" y="174"/>
                  </a:cubicBezTo>
                  <a:cubicBezTo>
                    <a:pt x="5189" y="183"/>
                    <a:pt x="5166" y="191"/>
                    <a:pt x="5142" y="200"/>
                  </a:cubicBezTo>
                  <a:cubicBezTo>
                    <a:pt x="5118" y="210"/>
                    <a:pt x="5094" y="219"/>
                    <a:pt x="5070" y="229"/>
                  </a:cubicBezTo>
                  <a:cubicBezTo>
                    <a:pt x="4719" y="373"/>
                    <a:pt x="4334" y="582"/>
                    <a:pt x="3933" y="848"/>
                  </a:cubicBezTo>
                  <a:cubicBezTo>
                    <a:pt x="3893" y="874"/>
                    <a:pt x="3852" y="902"/>
                    <a:pt x="3812" y="929"/>
                  </a:cubicBezTo>
                  <a:cubicBezTo>
                    <a:pt x="3767" y="960"/>
                    <a:pt x="3723" y="991"/>
                    <a:pt x="3679" y="1023"/>
                  </a:cubicBezTo>
                  <a:cubicBezTo>
                    <a:pt x="3206" y="1360"/>
                    <a:pt x="2718" y="1771"/>
                    <a:pt x="2245" y="2245"/>
                  </a:cubicBezTo>
                  <a:cubicBezTo>
                    <a:pt x="1771" y="2718"/>
                    <a:pt x="1360" y="3206"/>
                    <a:pt x="1023" y="3679"/>
                  </a:cubicBezTo>
                  <a:cubicBezTo>
                    <a:pt x="991" y="3723"/>
                    <a:pt x="960" y="3768"/>
                    <a:pt x="929" y="3812"/>
                  </a:cubicBezTo>
                  <a:cubicBezTo>
                    <a:pt x="902" y="3852"/>
                    <a:pt x="874" y="3893"/>
                    <a:pt x="848" y="3933"/>
                  </a:cubicBezTo>
                  <a:cubicBezTo>
                    <a:pt x="582" y="4334"/>
                    <a:pt x="373" y="4719"/>
                    <a:pt x="229" y="5070"/>
                  </a:cubicBezTo>
                  <a:cubicBezTo>
                    <a:pt x="219" y="5094"/>
                    <a:pt x="210" y="5118"/>
                    <a:pt x="200" y="5142"/>
                  </a:cubicBezTo>
                  <a:cubicBezTo>
                    <a:pt x="191" y="5166"/>
                    <a:pt x="183" y="5189"/>
                    <a:pt x="174" y="5212"/>
                  </a:cubicBezTo>
                  <a:cubicBezTo>
                    <a:pt x="93" y="5433"/>
                    <a:pt x="39" y="5639"/>
                    <a:pt x="15" y="5824"/>
                  </a:cubicBezTo>
                  <a:cubicBezTo>
                    <a:pt x="12" y="5844"/>
                    <a:pt x="10" y="5864"/>
                    <a:pt x="8" y="5884"/>
                  </a:cubicBezTo>
                  <a:cubicBezTo>
                    <a:pt x="6" y="5904"/>
                    <a:pt x="5" y="5924"/>
                    <a:pt x="3" y="5943"/>
                  </a:cubicBezTo>
                  <a:cubicBezTo>
                    <a:pt x="2" y="5975"/>
                    <a:pt x="0" y="6006"/>
                    <a:pt x="1" y="6036"/>
                  </a:cubicBezTo>
                  <a:cubicBezTo>
                    <a:pt x="1" y="6131"/>
                    <a:pt x="10" y="6218"/>
                    <a:pt x="30" y="6297"/>
                  </a:cubicBezTo>
                  <a:cubicBezTo>
                    <a:pt x="38" y="6304"/>
                    <a:pt x="46" y="6311"/>
                    <a:pt x="54" y="6318"/>
                  </a:cubicBezTo>
                  <a:cubicBezTo>
                    <a:pt x="80" y="6340"/>
                    <a:pt x="106" y="6362"/>
                    <a:pt x="132" y="6383"/>
                  </a:cubicBezTo>
                  <a:cubicBezTo>
                    <a:pt x="158" y="6404"/>
                    <a:pt x="184" y="6424"/>
                    <a:pt x="211" y="6444"/>
                  </a:cubicBezTo>
                  <a:cubicBezTo>
                    <a:pt x="320" y="6528"/>
                    <a:pt x="432" y="6606"/>
                    <a:pt x="547" y="6679"/>
                  </a:cubicBezTo>
                  <a:cubicBezTo>
                    <a:pt x="524" y="6598"/>
                    <a:pt x="511" y="6511"/>
                    <a:pt x="507" y="6419"/>
                  </a:cubicBezTo>
                  <a:cubicBezTo>
                    <a:pt x="506" y="6399"/>
                    <a:pt x="505" y="6380"/>
                    <a:pt x="505" y="6360"/>
                  </a:cubicBezTo>
                  <a:cubicBezTo>
                    <a:pt x="505" y="6358"/>
                    <a:pt x="505" y="6357"/>
                    <a:pt x="505" y="6356"/>
                  </a:cubicBezTo>
                  <a:cubicBezTo>
                    <a:pt x="505" y="6337"/>
                    <a:pt x="506" y="6318"/>
                    <a:pt x="507" y="6300"/>
                  </a:cubicBezTo>
                  <a:cubicBezTo>
                    <a:pt x="512" y="6147"/>
                    <a:pt x="539" y="5981"/>
                    <a:pt x="586" y="5804"/>
                  </a:cubicBezTo>
                  <a:cubicBezTo>
                    <a:pt x="592" y="5781"/>
                    <a:pt x="599" y="5758"/>
                    <a:pt x="605" y="5735"/>
                  </a:cubicBezTo>
                  <a:cubicBezTo>
                    <a:pt x="612" y="5712"/>
                    <a:pt x="619" y="5688"/>
                    <a:pt x="626" y="5665"/>
                  </a:cubicBezTo>
                  <a:cubicBezTo>
                    <a:pt x="703" y="5418"/>
                    <a:pt x="817" y="5153"/>
                    <a:pt x="962" y="4876"/>
                  </a:cubicBezTo>
                  <a:cubicBezTo>
                    <a:pt x="979" y="4845"/>
                    <a:pt x="996" y="4813"/>
                    <a:pt x="1013" y="4781"/>
                  </a:cubicBezTo>
                  <a:cubicBezTo>
                    <a:pt x="1031" y="4748"/>
                    <a:pt x="1050" y="4715"/>
                    <a:pt x="1069" y="4682"/>
                  </a:cubicBezTo>
                  <a:cubicBezTo>
                    <a:pt x="1441" y="4031"/>
                    <a:pt x="1982" y="3328"/>
                    <a:pt x="2654" y="2654"/>
                  </a:cubicBezTo>
                  <a:cubicBezTo>
                    <a:pt x="3328" y="1982"/>
                    <a:pt x="4031" y="1441"/>
                    <a:pt x="4682" y="10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2">
              <a:extLst>
                <a:ext uri="{FF2B5EF4-FFF2-40B4-BE49-F238E27FC236}">
                  <a16:creationId xmlns:a16="http://schemas.microsoft.com/office/drawing/2014/main" id="{6967A9C6-FB4D-4270-BB09-0FBE5B7A6E5E}"/>
                </a:ext>
              </a:extLst>
            </p:cNvPr>
            <p:cNvSpPr>
              <a:spLocks/>
            </p:cNvSpPr>
            <p:nvPr/>
          </p:nvSpPr>
          <p:spPr bwMode="auto">
            <a:xfrm>
              <a:off x="5525067" y="2309661"/>
              <a:ext cx="3917703" cy="3936801"/>
            </a:xfrm>
            <a:custGeom>
              <a:avLst/>
              <a:gdLst>
                <a:gd name="T0" fmla="*/ 3424 w 5896"/>
                <a:gd name="T1" fmla="*/ 1876 h 5920"/>
                <a:gd name="T2" fmla="*/ 3633 w 5896"/>
                <a:gd name="T3" fmla="*/ 1712 h 5920"/>
                <a:gd name="T4" fmla="*/ 3808 w 5896"/>
                <a:gd name="T5" fmla="*/ 1582 h 5920"/>
                <a:gd name="T6" fmla="*/ 4916 w 5896"/>
                <a:gd name="T7" fmla="*/ 937 h 5920"/>
                <a:gd name="T8" fmla="*/ 5004 w 5896"/>
                <a:gd name="T9" fmla="*/ 901 h 5920"/>
                <a:gd name="T10" fmla="*/ 5086 w 5896"/>
                <a:gd name="T11" fmla="*/ 873 h 5920"/>
                <a:gd name="T12" fmla="*/ 5614 w 5896"/>
                <a:gd name="T13" fmla="*/ 767 h 5920"/>
                <a:gd name="T14" fmla="*/ 5621 w 5896"/>
                <a:gd name="T15" fmla="*/ 767 h 5920"/>
                <a:gd name="T16" fmla="*/ 5682 w 5896"/>
                <a:gd name="T17" fmla="*/ 770 h 5920"/>
                <a:gd name="T18" fmla="*/ 5742 w 5896"/>
                <a:gd name="T19" fmla="*/ 777 h 5920"/>
                <a:gd name="T20" fmla="*/ 5896 w 5896"/>
                <a:gd name="T21" fmla="*/ 821 h 5920"/>
                <a:gd name="T22" fmla="*/ 5826 w 5896"/>
                <a:gd name="T23" fmla="*/ 476 h 5920"/>
                <a:gd name="T24" fmla="*/ 5792 w 5896"/>
                <a:gd name="T25" fmla="*/ 349 h 5920"/>
                <a:gd name="T26" fmla="*/ 5752 w 5896"/>
                <a:gd name="T27" fmla="*/ 214 h 5920"/>
                <a:gd name="T28" fmla="*/ 5714 w 5896"/>
                <a:gd name="T29" fmla="*/ 97 h 5920"/>
                <a:gd name="T30" fmla="*/ 5444 w 5896"/>
                <a:gd name="T31" fmla="*/ 9 h 5920"/>
                <a:gd name="T32" fmla="*/ 5385 w 5896"/>
                <a:gd name="T33" fmla="*/ 3 h 5920"/>
                <a:gd name="T34" fmla="*/ 5324 w 5896"/>
                <a:gd name="T35" fmla="*/ 1 h 5920"/>
                <a:gd name="T36" fmla="*/ 5312 w 5896"/>
                <a:gd name="T37" fmla="*/ 0 h 5920"/>
                <a:gd name="T38" fmla="*/ 5307 w 5896"/>
                <a:gd name="T39" fmla="*/ 0 h 5920"/>
                <a:gd name="T40" fmla="*/ 4713 w 5896"/>
                <a:gd name="T41" fmla="*/ 112 h 5920"/>
                <a:gd name="T42" fmla="*/ 4636 w 5896"/>
                <a:gd name="T43" fmla="*/ 137 h 5920"/>
                <a:gd name="T44" fmla="*/ 4555 w 5896"/>
                <a:gd name="T45" fmla="*/ 168 h 5920"/>
                <a:gd name="T46" fmla="*/ 3688 w 5896"/>
                <a:gd name="T47" fmla="*/ 607 h 5920"/>
                <a:gd name="T48" fmla="*/ 3564 w 5896"/>
                <a:gd name="T49" fmla="*/ 684 h 5920"/>
                <a:gd name="T50" fmla="*/ 3430 w 5896"/>
                <a:gd name="T51" fmla="*/ 773 h 5920"/>
                <a:gd name="T52" fmla="*/ 1980 w 5896"/>
                <a:gd name="T53" fmla="*/ 1980 h 5920"/>
                <a:gd name="T54" fmla="*/ 774 w 5896"/>
                <a:gd name="T55" fmla="*/ 3429 h 5920"/>
                <a:gd name="T56" fmla="*/ 685 w 5896"/>
                <a:gd name="T57" fmla="*/ 3563 h 5920"/>
                <a:gd name="T58" fmla="*/ 607 w 5896"/>
                <a:gd name="T59" fmla="*/ 3688 h 5920"/>
                <a:gd name="T60" fmla="*/ 169 w 5896"/>
                <a:gd name="T61" fmla="*/ 4554 h 5920"/>
                <a:gd name="T62" fmla="*/ 137 w 5896"/>
                <a:gd name="T63" fmla="*/ 4635 h 5920"/>
                <a:gd name="T64" fmla="*/ 113 w 5896"/>
                <a:gd name="T65" fmla="*/ 4712 h 5920"/>
                <a:gd name="T66" fmla="*/ 1 w 5896"/>
                <a:gd name="T67" fmla="*/ 5311 h 5920"/>
                <a:gd name="T68" fmla="*/ 2 w 5896"/>
                <a:gd name="T69" fmla="*/ 5323 h 5920"/>
                <a:gd name="T70" fmla="*/ 4 w 5896"/>
                <a:gd name="T71" fmla="*/ 5384 h 5920"/>
                <a:gd name="T72" fmla="*/ 10 w 5896"/>
                <a:gd name="T73" fmla="*/ 5443 h 5920"/>
                <a:gd name="T74" fmla="*/ 121 w 5896"/>
                <a:gd name="T75" fmla="*/ 5747 h 5920"/>
                <a:gd name="T76" fmla="*/ 150 w 5896"/>
                <a:gd name="T77" fmla="*/ 5756 h 5920"/>
                <a:gd name="T78" fmla="*/ 291 w 5896"/>
                <a:gd name="T79" fmla="*/ 5800 h 5920"/>
                <a:gd name="T80" fmla="*/ 425 w 5896"/>
                <a:gd name="T81" fmla="*/ 5836 h 5920"/>
                <a:gd name="T82" fmla="*/ 835 w 5896"/>
                <a:gd name="T83" fmla="*/ 5920 h 5920"/>
                <a:gd name="T84" fmla="*/ 778 w 5896"/>
                <a:gd name="T85" fmla="*/ 5741 h 5920"/>
                <a:gd name="T86" fmla="*/ 771 w 5896"/>
                <a:gd name="T87" fmla="*/ 5681 h 5920"/>
                <a:gd name="T88" fmla="*/ 769 w 5896"/>
                <a:gd name="T89" fmla="*/ 5620 h 5920"/>
                <a:gd name="T90" fmla="*/ 768 w 5896"/>
                <a:gd name="T91" fmla="*/ 5612 h 5920"/>
                <a:gd name="T92" fmla="*/ 874 w 5896"/>
                <a:gd name="T93" fmla="*/ 5084 h 5920"/>
                <a:gd name="T94" fmla="*/ 903 w 5896"/>
                <a:gd name="T95" fmla="*/ 5002 h 5920"/>
                <a:gd name="T96" fmla="*/ 938 w 5896"/>
                <a:gd name="T97" fmla="*/ 4915 h 5920"/>
                <a:gd name="T98" fmla="*/ 1583 w 5896"/>
                <a:gd name="T99" fmla="*/ 3807 h 5920"/>
                <a:gd name="T100" fmla="*/ 1713 w 5896"/>
                <a:gd name="T101" fmla="*/ 3632 h 5920"/>
                <a:gd name="T102" fmla="*/ 1877 w 5896"/>
                <a:gd name="T103" fmla="*/ 3424 h 5920"/>
                <a:gd name="T104" fmla="*/ 2610 w 5896"/>
                <a:gd name="T105" fmla="*/ 2610 h 5920"/>
                <a:gd name="T106" fmla="*/ 3424 w 5896"/>
                <a:gd name="T107" fmla="*/ 1876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6" h="5920">
                  <a:moveTo>
                    <a:pt x="3424" y="1876"/>
                  </a:moveTo>
                  <a:cubicBezTo>
                    <a:pt x="3494" y="1819"/>
                    <a:pt x="3564" y="1765"/>
                    <a:pt x="3633" y="1712"/>
                  </a:cubicBezTo>
                  <a:cubicBezTo>
                    <a:pt x="3692" y="1667"/>
                    <a:pt x="3750" y="1624"/>
                    <a:pt x="3808" y="1582"/>
                  </a:cubicBezTo>
                  <a:cubicBezTo>
                    <a:pt x="4204" y="1295"/>
                    <a:pt x="4581" y="1076"/>
                    <a:pt x="4916" y="937"/>
                  </a:cubicBezTo>
                  <a:cubicBezTo>
                    <a:pt x="4945" y="925"/>
                    <a:pt x="4975" y="912"/>
                    <a:pt x="5004" y="901"/>
                  </a:cubicBezTo>
                  <a:cubicBezTo>
                    <a:pt x="5032" y="891"/>
                    <a:pt x="5058" y="882"/>
                    <a:pt x="5086" y="873"/>
                  </a:cubicBezTo>
                  <a:cubicBezTo>
                    <a:pt x="5281" y="806"/>
                    <a:pt x="5460" y="768"/>
                    <a:pt x="5614" y="767"/>
                  </a:cubicBezTo>
                  <a:cubicBezTo>
                    <a:pt x="5616" y="767"/>
                    <a:pt x="5618" y="767"/>
                    <a:pt x="5621" y="767"/>
                  </a:cubicBezTo>
                  <a:cubicBezTo>
                    <a:pt x="5642" y="768"/>
                    <a:pt x="5662" y="768"/>
                    <a:pt x="5682" y="770"/>
                  </a:cubicBezTo>
                  <a:cubicBezTo>
                    <a:pt x="5702" y="771"/>
                    <a:pt x="5722" y="774"/>
                    <a:pt x="5742" y="777"/>
                  </a:cubicBezTo>
                  <a:cubicBezTo>
                    <a:pt x="5797" y="785"/>
                    <a:pt x="5849" y="800"/>
                    <a:pt x="5896" y="821"/>
                  </a:cubicBezTo>
                  <a:cubicBezTo>
                    <a:pt x="5877" y="705"/>
                    <a:pt x="5854" y="590"/>
                    <a:pt x="5826" y="476"/>
                  </a:cubicBezTo>
                  <a:cubicBezTo>
                    <a:pt x="5816" y="433"/>
                    <a:pt x="5804" y="391"/>
                    <a:pt x="5792" y="349"/>
                  </a:cubicBezTo>
                  <a:cubicBezTo>
                    <a:pt x="5779" y="304"/>
                    <a:pt x="5766" y="259"/>
                    <a:pt x="5752" y="214"/>
                  </a:cubicBezTo>
                  <a:cubicBezTo>
                    <a:pt x="5740" y="175"/>
                    <a:pt x="5728" y="136"/>
                    <a:pt x="5714" y="97"/>
                  </a:cubicBezTo>
                  <a:cubicBezTo>
                    <a:pt x="5639" y="51"/>
                    <a:pt x="5549" y="22"/>
                    <a:pt x="5444" y="9"/>
                  </a:cubicBezTo>
                  <a:cubicBezTo>
                    <a:pt x="5425" y="6"/>
                    <a:pt x="5405" y="4"/>
                    <a:pt x="5385" y="3"/>
                  </a:cubicBezTo>
                  <a:cubicBezTo>
                    <a:pt x="5365" y="1"/>
                    <a:pt x="5345" y="1"/>
                    <a:pt x="5324" y="1"/>
                  </a:cubicBezTo>
                  <a:cubicBezTo>
                    <a:pt x="5320" y="1"/>
                    <a:pt x="5316" y="0"/>
                    <a:pt x="5312" y="0"/>
                  </a:cubicBezTo>
                  <a:cubicBezTo>
                    <a:pt x="5311" y="0"/>
                    <a:pt x="5309" y="0"/>
                    <a:pt x="5307" y="0"/>
                  </a:cubicBezTo>
                  <a:cubicBezTo>
                    <a:pt x="5135" y="0"/>
                    <a:pt x="4934" y="40"/>
                    <a:pt x="4713" y="112"/>
                  </a:cubicBezTo>
                  <a:cubicBezTo>
                    <a:pt x="4687" y="120"/>
                    <a:pt x="4662" y="127"/>
                    <a:pt x="4636" y="137"/>
                  </a:cubicBezTo>
                  <a:cubicBezTo>
                    <a:pt x="4610" y="146"/>
                    <a:pt x="4582" y="158"/>
                    <a:pt x="4555" y="168"/>
                  </a:cubicBezTo>
                  <a:cubicBezTo>
                    <a:pt x="4287" y="270"/>
                    <a:pt x="3995" y="418"/>
                    <a:pt x="3688" y="607"/>
                  </a:cubicBezTo>
                  <a:cubicBezTo>
                    <a:pt x="3647" y="632"/>
                    <a:pt x="3606" y="657"/>
                    <a:pt x="3564" y="684"/>
                  </a:cubicBezTo>
                  <a:cubicBezTo>
                    <a:pt x="3520" y="713"/>
                    <a:pt x="3475" y="743"/>
                    <a:pt x="3430" y="773"/>
                  </a:cubicBezTo>
                  <a:cubicBezTo>
                    <a:pt x="2956" y="1092"/>
                    <a:pt x="2460" y="1499"/>
                    <a:pt x="1980" y="1980"/>
                  </a:cubicBezTo>
                  <a:cubicBezTo>
                    <a:pt x="1500" y="2459"/>
                    <a:pt x="1093" y="2956"/>
                    <a:pt x="774" y="3429"/>
                  </a:cubicBezTo>
                  <a:cubicBezTo>
                    <a:pt x="744" y="3474"/>
                    <a:pt x="714" y="3519"/>
                    <a:pt x="685" y="3563"/>
                  </a:cubicBezTo>
                  <a:cubicBezTo>
                    <a:pt x="658" y="3605"/>
                    <a:pt x="633" y="3646"/>
                    <a:pt x="607" y="3688"/>
                  </a:cubicBezTo>
                  <a:cubicBezTo>
                    <a:pt x="419" y="3994"/>
                    <a:pt x="271" y="4287"/>
                    <a:pt x="169" y="4554"/>
                  </a:cubicBezTo>
                  <a:cubicBezTo>
                    <a:pt x="158" y="4581"/>
                    <a:pt x="147" y="4609"/>
                    <a:pt x="137" y="4635"/>
                  </a:cubicBezTo>
                  <a:cubicBezTo>
                    <a:pt x="128" y="4661"/>
                    <a:pt x="121" y="4686"/>
                    <a:pt x="113" y="4712"/>
                  </a:cubicBezTo>
                  <a:cubicBezTo>
                    <a:pt x="40" y="4935"/>
                    <a:pt x="0" y="5138"/>
                    <a:pt x="1" y="5311"/>
                  </a:cubicBezTo>
                  <a:cubicBezTo>
                    <a:pt x="1" y="5315"/>
                    <a:pt x="1" y="5319"/>
                    <a:pt x="2" y="5323"/>
                  </a:cubicBezTo>
                  <a:cubicBezTo>
                    <a:pt x="2" y="5344"/>
                    <a:pt x="2" y="5364"/>
                    <a:pt x="4" y="5384"/>
                  </a:cubicBezTo>
                  <a:cubicBezTo>
                    <a:pt x="5" y="5404"/>
                    <a:pt x="7" y="5424"/>
                    <a:pt x="10" y="5443"/>
                  </a:cubicBezTo>
                  <a:cubicBezTo>
                    <a:pt x="25" y="5564"/>
                    <a:pt x="62" y="5665"/>
                    <a:pt x="121" y="5747"/>
                  </a:cubicBezTo>
                  <a:cubicBezTo>
                    <a:pt x="131" y="5750"/>
                    <a:pt x="140" y="5753"/>
                    <a:pt x="150" y="5756"/>
                  </a:cubicBezTo>
                  <a:cubicBezTo>
                    <a:pt x="197" y="5771"/>
                    <a:pt x="244" y="5786"/>
                    <a:pt x="291" y="5800"/>
                  </a:cubicBezTo>
                  <a:cubicBezTo>
                    <a:pt x="336" y="5813"/>
                    <a:pt x="380" y="5825"/>
                    <a:pt x="425" y="5836"/>
                  </a:cubicBezTo>
                  <a:cubicBezTo>
                    <a:pt x="560" y="5870"/>
                    <a:pt x="697" y="5898"/>
                    <a:pt x="835" y="5920"/>
                  </a:cubicBezTo>
                  <a:cubicBezTo>
                    <a:pt x="807" y="5866"/>
                    <a:pt x="788" y="5806"/>
                    <a:pt x="778" y="5741"/>
                  </a:cubicBezTo>
                  <a:cubicBezTo>
                    <a:pt x="775" y="5721"/>
                    <a:pt x="773" y="5701"/>
                    <a:pt x="771" y="5681"/>
                  </a:cubicBezTo>
                  <a:cubicBezTo>
                    <a:pt x="769" y="5661"/>
                    <a:pt x="769" y="5641"/>
                    <a:pt x="769" y="5620"/>
                  </a:cubicBezTo>
                  <a:cubicBezTo>
                    <a:pt x="769" y="5617"/>
                    <a:pt x="768" y="5615"/>
                    <a:pt x="768" y="5612"/>
                  </a:cubicBezTo>
                  <a:cubicBezTo>
                    <a:pt x="769" y="5459"/>
                    <a:pt x="807" y="5280"/>
                    <a:pt x="874" y="5084"/>
                  </a:cubicBezTo>
                  <a:cubicBezTo>
                    <a:pt x="884" y="5057"/>
                    <a:pt x="892" y="5030"/>
                    <a:pt x="903" y="5002"/>
                  </a:cubicBezTo>
                  <a:cubicBezTo>
                    <a:pt x="913" y="4974"/>
                    <a:pt x="926" y="4944"/>
                    <a:pt x="938" y="4915"/>
                  </a:cubicBezTo>
                  <a:cubicBezTo>
                    <a:pt x="1077" y="4580"/>
                    <a:pt x="1296" y="4203"/>
                    <a:pt x="1583" y="3807"/>
                  </a:cubicBezTo>
                  <a:cubicBezTo>
                    <a:pt x="1625" y="3749"/>
                    <a:pt x="1668" y="3691"/>
                    <a:pt x="1713" y="3632"/>
                  </a:cubicBezTo>
                  <a:cubicBezTo>
                    <a:pt x="1765" y="3563"/>
                    <a:pt x="1820" y="3493"/>
                    <a:pt x="1877" y="3424"/>
                  </a:cubicBezTo>
                  <a:cubicBezTo>
                    <a:pt x="2095" y="3154"/>
                    <a:pt x="2341" y="2880"/>
                    <a:pt x="2610" y="2610"/>
                  </a:cubicBezTo>
                  <a:cubicBezTo>
                    <a:pt x="2881" y="2340"/>
                    <a:pt x="3155" y="2095"/>
                    <a:pt x="3424" y="18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13">
              <a:extLst>
                <a:ext uri="{FF2B5EF4-FFF2-40B4-BE49-F238E27FC236}">
                  <a16:creationId xmlns:a16="http://schemas.microsoft.com/office/drawing/2014/main" id="{85D81FB3-8A4F-49F2-A164-8A0BF5C67920}"/>
                </a:ext>
              </a:extLst>
            </p:cNvPr>
            <p:cNvSpPr>
              <a:spLocks/>
            </p:cNvSpPr>
            <p:nvPr/>
          </p:nvSpPr>
          <p:spPr bwMode="auto">
            <a:xfrm>
              <a:off x="6849611" y="3634205"/>
              <a:ext cx="2613621" cy="2625898"/>
            </a:xfrm>
            <a:custGeom>
              <a:avLst/>
              <a:gdLst>
                <a:gd name="T0" fmla="*/ 3902 w 3934"/>
                <a:gd name="T1" fmla="*/ 32 h 3950"/>
                <a:gd name="T2" fmla="*/ 3727 w 3934"/>
                <a:gd name="T3" fmla="*/ 0 h 3950"/>
                <a:gd name="T4" fmla="*/ 3687 w 3934"/>
                <a:gd name="T5" fmla="*/ 3 h 3950"/>
                <a:gd name="T6" fmla="*/ 3616 w 3934"/>
                <a:gd name="T7" fmla="*/ 8 h 3950"/>
                <a:gd name="T8" fmla="*/ 3541 w 3934"/>
                <a:gd name="T9" fmla="*/ 21 h 3950"/>
                <a:gd name="T10" fmla="*/ 3005 w 3934"/>
                <a:gd name="T11" fmla="*/ 222 h 3950"/>
                <a:gd name="T12" fmla="*/ 2891 w 3934"/>
                <a:gd name="T13" fmla="*/ 283 h 3950"/>
                <a:gd name="T14" fmla="*/ 2768 w 3934"/>
                <a:gd name="T15" fmla="*/ 353 h 3950"/>
                <a:gd name="T16" fmla="*/ 1424 w 3934"/>
                <a:gd name="T17" fmla="*/ 1424 h 3950"/>
                <a:gd name="T18" fmla="*/ 353 w 3934"/>
                <a:gd name="T19" fmla="*/ 2768 h 3950"/>
                <a:gd name="T20" fmla="*/ 283 w 3934"/>
                <a:gd name="T21" fmla="*/ 2891 h 3950"/>
                <a:gd name="T22" fmla="*/ 222 w 3934"/>
                <a:gd name="T23" fmla="*/ 3005 h 3950"/>
                <a:gd name="T24" fmla="*/ 22 w 3934"/>
                <a:gd name="T25" fmla="*/ 3540 h 3950"/>
                <a:gd name="T26" fmla="*/ 8 w 3934"/>
                <a:gd name="T27" fmla="*/ 3616 h 3950"/>
                <a:gd name="T28" fmla="*/ 3 w 3934"/>
                <a:gd name="T29" fmla="*/ 3686 h 3950"/>
                <a:gd name="T30" fmla="*/ 1 w 3934"/>
                <a:gd name="T31" fmla="*/ 3727 h 3950"/>
                <a:gd name="T32" fmla="*/ 32 w 3934"/>
                <a:gd name="T33" fmla="*/ 3902 h 3950"/>
                <a:gd name="T34" fmla="*/ 56 w 3934"/>
                <a:gd name="T35" fmla="*/ 3950 h 3950"/>
                <a:gd name="T36" fmla="*/ 79 w 3934"/>
                <a:gd name="T37" fmla="*/ 3947 h 3950"/>
                <a:gd name="T38" fmla="*/ 282 w 3934"/>
                <a:gd name="T39" fmla="*/ 3917 h 3950"/>
                <a:gd name="T40" fmla="*/ 1127 w 3934"/>
                <a:gd name="T41" fmla="*/ 3685 h 3950"/>
                <a:gd name="T42" fmla="*/ 1020 w 3934"/>
                <a:gd name="T43" fmla="*/ 3624 h 3950"/>
                <a:gd name="T44" fmla="*/ 959 w 3934"/>
                <a:gd name="T45" fmla="*/ 3517 h 3950"/>
                <a:gd name="T46" fmla="*/ 946 w 3934"/>
                <a:gd name="T47" fmla="*/ 3454 h 3950"/>
                <a:gd name="T48" fmla="*/ 943 w 3934"/>
                <a:gd name="T49" fmla="*/ 3410 h 3950"/>
                <a:gd name="T50" fmla="*/ 945 w 3934"/>
                <a:gd name="T51" fmla="*/ 3382 h 3950"/>
                <a:gd name="T52" fmla="*/ 1060 w 3934"/>
                <a:gd name="T53" fmla="*/ 2995 h 3950"/>
                <a:gd name="T54" fmla="*/ 1123 w 3934"/>
                <a:gd name="T55" fmla="*/ 2873 h 3950"/>
                <a:gd name="T56" fmla="*/ 1207 w 3934"/>
                <a:gd name="T57" fmla="*/ 2729 h 3950"/>
                <a:gd name="T58" fmla="*/ 1890 w 3934"/>
                <a:gd name="T59" fmla="*/ 1890 h 3950"/>
                <a:gd name="T60" fmla="*/ 2729 w 3934"/>
                <a:gd name="T61" fmla="*/ 1207 h 3950"/>
                <a:gd name="T62" fmla="*/ 2873 w 3934"/>
                <a:gd name="T63" fmla="*/ 1123 h 3950"/>
                <a:gd name="T64" fmla="*/ 2994 w 3934"/>
                <a:gd name="T65" fmla="*/ 1061 h 3950"/>
                <a:gd name="T66" fmla="*/ 3382 w 3934"/>
                <a:gd name="T67" fmla="*/ 946 h 3950"/>
                <a:gd name="T68" fmla="*/ 3410 w 3934"/>
                <a:gd name="T69" fmla="*/ 943 h 3950"/>
                <a:gd name="T70" fmla="*/ 3454 w 3934"/>
                <a:gd name="T71" fmla="*/ 947 h 3950"/>
                <a:gd name="T72" fmla="*/ 3517 w 3934"/>
                <a:gd name="T73" fmla="*/ 959 h 3950"/>
                <a:gd name="T74" fmla="*/ 3624 w 3934"/>
                <a:gd name="T75" fmla="*/ 1020 h 3950"/>
                <a:gd name="T76" fmla="*/ 3679 w 3934"/>
                <a:gd name="T77" fmla="*/ 1109 h 3950"/>
                <a:gd name="T78" fmla="*/ 3893 w 3934"/>
                <a:gd name="T79" fmla="*/ 331 h 3950"/>
                <a:gd name="T80" fmla="*/ 3924 w 3934"/>
                <a:gd name="T81" fmla="*/ 131 h 3950"/>
                <a:gd name="T82" fmla="*/ 3934 w 3934"/>
                <a:gd name="T83" fmla="*/ 47 h 3950"/>
                <a:gd name="T84" fmla="*/ 3902 w 3934"/>
                <a:gd name="T85" fmla="*/ 32 h 3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34" h="3950">
                  <a:moveTo>
                    <a:pt x="3902" y="32"/>
                  </a:moveTo>
                  <a:cubicBezTo>
                    <a:pt x="3854" y="12"/>
                    <a:pt x="3797" y="1"/>
                    <a:pt x="3727" y="0"/>
                  </a:cubicBezTo>
                  <a:cubicBezTo>
                    <a:pt x="3714" y="0"/>
                    <a:pt x="3700" y="2"/>
                    <a:pt x="3687" y="3"/>
                  </a:cubicBezTo>
                  <a:cubicBezTo>
                    <a:pt x="3664" y="4"/>
                    <a:pt x="3641" y="5"/>
                    <a:pt x="3616" y="8"/>
                  </a:cubicBezTo>
                  <a:cubicBezTo>
                    <a:pt x="3592" y="12"/>
                    <a:pt x="3567" y="16"/>
                    <a:pt x="3541" y="21"/>
                  </a:cubicBezTo>
                  <a:cubicBezTo>
                    <a:pt x="3386" y="53"/>
                    <a:pt x="3204" y="121"/>
                    <a:pt x="3005" y="222"/>
                  </a:cubicBezTo>
                  <a:cubicBezTo>
                    <a:pt x="2967" y="241"/>
                    <a:pt x="2929" y="262"/>
                    <a:pt x="2891" y="283"/>
                  </a:cubicBezTo>
                  <a:cubicBezTo>
                    <a:pt x="2851" y="305"/>
                    <a:pt x="2810" y="329"/>
                    <a:pt x="2768" y="353"/>
                  </a:cubicBezTo>
                  <a:cubicBezTo>
                    <a:pt x="2350" y="601"/>
                    <a:pt x="1878" y="968"/>
                    <a:pt x="1424" y="1424"/>
                  </a:cubicBezTo>
                  <a:cubicBezTo>
                    <a:pt x="967" y="1878"/>
                    <a:pt x="601" y="2350"/>
                    <a:pt x="353" y="2768"/>
                  </a:cubicBezTo>
                  <a:cubicBezTo>
                    <a:pt x="329" y="2810"/>
                    <a:pt x="305" y="2851"/>
                    <a:pt x="283" y="2891"/>
                  </a:cubicBezTo>
                  <a:cubicBezTo>
                    <a:pt x="261" y="2930"/>
                    <a:pt x="241" y="2968"/>
                    <a:pt x="222" y="3005"/>
                  </a:cubicBezTo>
                  <a:cubicBezTo>
                    <a:pt x="121" y="3204"/>
                    <a:pt x="53" y="3386"/>
                    <a:pt x="22" y="3540"/>
                  </a:cubicBezTo>
                  <a:cubicBezTo>
                    <a:pt x="16" y="3566"/>
                    <a:pt x="12" y="3592"/>
                    <a:pt x="8" y="3616"/>
                  </a:cubicBezTo>
                  <a:cubicBezTo>
                    <a:pt x="5" y="3641"/>
                    <a:pt x="4" y="3664"/>
                    <a:pt x="3" y="3686"/>
                  </a:cubicBezTo>
                  <a:cubicBezTo>
                    <a:pt x="2" y="3700"/>
                    <a:pt x="0" y="3714"/>
                    <a:pt x="1" y="3727"/>
                  </a:cubicBezTo>
                  <a:cubicBezTo>
                    <a:pt x="1" y="3797"/>
                    <a:pt x="12" y="3854"/>
                    <a:pt x="32" y="3902"/>
                  </a:cubicBezTo>
                  <a:cubicBezTo>
                    <a:pt x="39" y="3919"/>
                    <a:pt x="47" y="3935"/>
                    <a:pt x="56" y="3950"/>
                  </a:cubicBezTo>
                  <a:cubicBezTo>
                    <a:pt x="64" y="3949"/>
                    <a:pt x="71" y="3948"/>
                    <a:pt x="79" y="3947"/>
                  </a:cubicBezTo>
                  <a:cubicBezTo>
                    <a:pt x="147" y="3939"/>
                    <a:pt x="214" y="3929"/>
                    <a:pt x="282" y="3917"/>
                  </a:cubicBezTo>
                  <a:cubicBezTo>
                    <a:pt x="569" y="3868"/>
                    <a:pt x="852" y="3791"/>
                    <a:pt x="1127" y="3685"/>
                  </a:cubicBezTo>
                  <a:cubicBezTo>
                    <a:pt x="1087" y="3673"/>
                    <a:pt x="1050" y="3653"/>
                    <a:pt x="1020" y="3624"/>
                  </a:cubicBezTo>
                  <a:cubicBezTo>
                    <a:pt x="990" y="3594"/>
                    <a:pt x="971" y="3557"/>
                    <a:pt x="959" y="3517"/>
                  </a:cubicBezTo>
                  <a:cubicBezTo>
                    <a:pt x="953" y="3497"/>
                    <a:pt x="949" y="3476"/>
                    <a:pt x="946" y="3454"/>
                  </a:cubicBezTo>
                  <a:cubicBezTo>
                    <a:pt x="945" y="3440"/>
                    <a:pt x="943" y="3425"/>
                    <a:pt x="943" y="3410"/>
                  </a:cubicBezTo>
                  <a:cubicBezTo>
                    <a:pt x="944" y="3401"/>
                    <a:pt x="945" y="3392"/>
                    <a:pt x="945" y="3382"/>
                  </a:cubicBezTo>
                  <a:cubicBezTo>
                    <a:pt x="952" y="3271"/>
                    <a:pt x="992" y="3140"/>
                    <a:pt x="1060" y="2995"/>
                  </a:cubicBezTo>
                  <a:cubicBezTo>
                    <a:pt x="1079" y="2955"/>
                    <a:pt x="1100" y="2914"/>
                    <a:pt x="1123" y="2873"/>
                  </a:cubicBezTo>
                  <a:cubicBezTo>
                    <a:pt x="1148" y="2826"/>
                    <a:pt x="1176" y="2778"/>
                    <a:pt x="1207" y="2729"/>
                  </a:cubicBezTo>
                  <a:cubicBezTo>
                    <a:pt x="1371" y="2466"/>
                    <a:pt x="1606" y="2176"/>
                    <a:pt x="1890" y="1890"/>
                  </a:cubicBezTo>
                  <a:cubicBezTo>
                    <a:pt x="2176" y="1606"/>
                    <a:pt x="2466" y="1372"/>
                    <a:pt x="2729" y="1207"/>
                  </a:cubicBezTo>
                  <a:cubicBezTo>
                    <a:pt x="2778" y="1176"/>
                    <a:pt x="2825" y="1149"/>
                    <a:pt x="2873" y="1123"/>
                  </a:cubicBezTo>
                  <a:cubicBezTo>
                    <a:pt x="2914" y="1100"/>
                    <a:pt x="2955" y="1079"/>
                    <a:pt x="2994" y="1061"/>
                  </a:cubicBezTo>
                  <a:cubicBezTo>
                    <a:pt x="3140" y="992"/>
                    <a:pt x="3271" y="953"/>
                    <a:pt x="3382" y="946"/>
                  </a:cubicBezTo>
                  <a:cubicBezTo>
                    <a:pt x="3392" y="945"/>
                    <a:pt x="3401" y="944"/>
                    <a:pt x="3410" y="943"/>
                  </a:cubicBezTo>
                  <a:cubicBezTo>
                    <a:pt x="3425" y="943"/>
                    <a:pt x="3440" y="945"/>
                    <a:pt x="3454" y="947"/>
                  </a:cubicBezTo>
                  <a:cubicBezTo>
                    <a:pt x="3476" y="949"/>
                    <a:pt x="3497" y="953"/>
                    <a:pt x="3517" y="959"/>
                  </a:cubicBezTo>
                  <a:cubicBezTo>
                    <a:pt x="3557" y="971"/>
                    <a:pt x="3594" y="990"/>
                    <a:pt x="3624" y="1020"/>
                  </a:cubicBezTo>
                  <a:cubicBezTo>
                    <a:pt x="3649" y="1045"/>
                    <a:pt x="3667" y="1076"/>
                    <a:pt x="3679" y="1109"/>
                  </a:cubicBezTo>
                  <a:cubicBezTo>
                    <a:pt x="3774" y="856"/>
                    <a:pt x="3846" y="595"/>
                    <a:pt x="3893" y="331"/>
                  </a:cubicBezTo>
                  <a:cubicBezTo>
                    <a:pt x="3905" y="265"/>
                    <a:pt x="3915" y="198"/>
                    <a:pt x="3924" y="131"/>
                  </a:cubicBezTo>
                  <a:cubicBezTo>
                    <a:pt x="3928" y="103"/>
                    <a:pt x="3931" y="75"/>
                    <a:pt x="3934" y="47"/>
                  </a:cubicBezTo>
                  <a:cubicBezTo>
                    <a:pt x="3924" y="41"/>
                    <a:pt x="3913" y="37"/>
                    <a:pt x="390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8" name="Platshållare för bild 7"/>
          <p:cNvSpPr>
            <a:spLocks noGrp="1"/>
          </p:cNvSpPr>
          <p:nvPr>
            <p:ph type="pic" sz="quarter" idx="15" hasCustomPrompt="1"/>
          </p:nvPr>
        </p:nvSpPr>
        <p:spPr>
          <a:xfrm>
            <a:off x="4584700" y="952575"/>
            <a:ext cx="4156148" cy="3289235"/>
          </a:xfrm>
          <a:prstGeom prst="rect">
            <a:avLst/>
          </a:prstGeom>
        </p:spPr>
        <p:txBody>
          <a:bodyPr/>
          <a:lstStyle>
            <a:lvl1pPr marL="0" indent="0">
              <a:buNone/>
              <a:defRPr/>
            </a:lvl1pPr>
          </a:lstStyle>
          <a:p>
            <a:r>
              <a:rPr lang="sv-SE"/>
              <a:t> </a:t>
            </a:r>
          </a:p>
        </p:txBody>
      </p:sp>
      <p:sp>
        <p:nvSpPr>
          <p:cNvPr id="34" name="Rubrik 33"/>
          <p:cNvSpPr>
            <a:spLocks noGrp="1"/>
          </p:cNvSpPr>
          <p:nvPr>
            <p:ph type="title" hasCustomPrompt="1"/>
          </p:nvPr>
        </p:nvSpPr>
        <p:spPr>
          <a:xfrm>
            <a:off x="381000" y="231140"/>
            <a:ext cx="4093842" cy="1009894"/>
          </a:xfrm>
          <a:prstGeom prst="rect">
            <a:avLst/>
          </a:prstGeom>
        </p:spPr>
        <p:txBody>
          <a:bodyPr lIns="0" tIns="0" rIns="0" bIns="0" anchor="t" anchorCtr="0">
            <a:normAutofit/>
          </a:bodyPr>
          <a:lstStyle>
            <a:lvl1pPr algn="l">
              <a:defRPr sz="3600">
                <a:solidFill>
                  <a:schemeClr val="tx1"/>
                </a:solidFill>
                <a:latin typeface="Calibri"/>
                <a:cs typeface="Calibri"/>
              </a:defRPr>
            </a:lvl1pPr>
          </a:lstStyle>
          <a:p>
            <a:r>
              <a:rPr lang="en-GB"/>
              <a:t>Heading</a:t>
            </a:r>
            <a:endParaRPr lang="sv-SE"/>
          </a:p>
        </p:txBody>
      </p:sp>
      <p:sp>
        <p:nvSpPr>
          <p:cNvPr id="21" name="Platshållare för text 2"/>
          <p:cNvSpPr>
            <a:spLocks noGrp="1"/>
          </p:cNvSpPr>
          <p:nvPr>
            <p:ph type="body" sz="quarter" idx="17" hasCustomPrompt="1"/>
          </p:nvPr>
        </p:nvSpPr>
        <p:spPr>
          <a:xfrm>
            <a:off x="381000" y="1494564"/>
            <a:ext cx="4093842" cy="3044492"/>
          </a:xfrm>
          <a:prstGeom prst="rect">
            <a:avLst/>
          </a:prstGeom>
        </p:spPr>
        <p:txBody>
          <a:bodyPr lIns="0" tIns="0" rIns="0" bIns="0">
            <a:normAutofit/>
          </a:bodyPr>
          <a:lstStyle>
            <a:lvl1pPr marL="190500" indent="-190500">
              <a:spcBef>
                <a:spcPts val="50"/>
              </a:spcBef>
              <a:defRPr sz="2000"/>
            </a:lvl1pPr>
            <a:lvl2pPr marL="190500" indent="254000">
              <a:spcBef>
                <a:spcPts val="50"/>
              </a:spcBef>
              <a:buFont typeface="Lucida Grande"/>
              <a:buChar char="–"/>
              <a:defRPr sz="2000"/>
            </a:lvl2pPr>
            <a:lvl3pPr marL="571500" indent="-254000">
              <a:spcBef>
                <a:spcPts val="50"/>
              </a:spcBef>
              <a:buFont typeface="Lucida Grande"/>
              <a:buChar char="–"/>
              <a:defRPr sz="2000"/>
            </a:lvl3pPr>
            <a:lvl4pPr marL="698500" indent="-254000">
              <a:spcBef>
                <a:spcPts val="50"/>
              </a:spcBef>
              <a:buFont typeface="Lucida Grande"/>
              <a:buChar char="–"/>
              <a:defRPr sz="2000"/>
            </a:lvl4pPr>
            <a:lvl5pPr marL="825500" indent="-254000">
              <a:spcBef>
                <a:spcPts val="50"/>
              </a:spcBef>
              <a:buFont typeface="Lucida Grande"/>
              <a:buChar char="–"/>
              <a:defRPr/>
            </a:lvl5p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pic>
        <p:nvPicPr>
          <p:cNvPr id="33" name="Bildobjekt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201" y="4590290"/>
            <a:ext cx="850195" cy="307734"/>
          </a:xfrm>
          <a:prstGeom prst="rect">
            <a:avLst/>
          </a:prstGeom>
        </p:spPr>
      </p:pic>
      <p:sp>
        <p:nvSpPr>
          <p:cNvPr id="35" name="Platshållare för sidfot 4">
            <a:extLst>
              <a:ext uri="{FF2B5EF4-FFF2-40B4-BE49-F238E27FC236}">
                <a16:creationId xmlns:a16="http://schemas.microsoft.com/office/drawing/2014/main" id="{41EEE8D4-2EDD-410A-B0F4-4350B54F1986}"/>
              </a:ext>
            </a:extLst>
          </p:cNvPr>
          <p:cNvSpPr>
            <a:spLocks noGrp="1"/>
          </p:cNvSpPr>
          <p:nvPr>
            <p:ph type="ftr" sz="quarter" idx="11"/>
          </p:nvPr>
        </p:nvSpPr>
        <p:spPr>
          <a:xfrm>
            <a:off x="5824413" y="4483997"/>
            <a:ext cx="2509889" cy="382813"/>
          </a:xfrm>
          <a:prstGeom prst="rect">
            <a:avLst/>
          </a:prstGeom>
        </p:spPr>
        <p:txBody>
          <a:bodyPr lIns="0" tIns="0" rIns="0" bIns="0" anchor="b" anchorCtr="0"/>
          <a:lstStyle>
            <a:lvl1pPr algn="r">
              <a:defRPr sz="900" b="0">
                <a:solidFill>
                  <a:schemeClr val="bg1"/>
                </a:solidFill>
              </a:defRPr>
            </a:lvl1pPr>
          </a:lstStyle>
          <a:p>
            <a:r>
              <a:rPr lang="en-US"/>
              <a:t>Stakeholder Forum Agenda - Classification: External</a:t>
            </a:r>
            <a:endParaRPr lang="sv-SE"/>
          </a:p>
        </p:txBody>
      </p:sp>
      <p:sp>
        <p:nvSpPr>
          <p:cNvPr id="39" name="Platshållare för datum 3">
            <a:extLst>
              <a:ext uri="{FF2B5EF4-FFF2-40B4-BE49-F238E27FC236}">
                <a16:creationId xmlns:a16="http://schemas.microsoft.com/office/drawing/2014/main" id="{595C633A-027E-4663-927B-88B396BDC0E6}"/>
              </a:ext>
            </a:extLst>
          </p:cNvPr>
          <p:cNvSpPr>
            <a:spLocks noGrp="1"/>
          </p:cNvSpPr>
          <p:nvPr>
            <p:ph type="dt" sz="half" idx="10"/>
          </p:nvPr>
        </p:nvSpPr>
        <p:spPr>
          <a:xfrm>
            <a:off x="4734099" y="4495861"/>
            <a:ext cx="1018558" cy="370949"/>
          </a:xfrm>
          <a:prstGeom prst="rect">
            <a:avLst/>
          </a:prstGeom>
        </p:spPr>
        <p:txBody>
          <a:bodyPr lIns="0" tIns="0" rIns="0" bIns="0" anchor="b" anchorCtr="0"/>
          <a:lstStyle>
            <a:lvl1pPr algn="l">
              <a:defRPr sz="900" b="0" i="0" cap="all">
                <a:solidFill>
                  <a:schemeClr val="bg1"/>
                </a:solidFill>
              </a:defRPr>
            </a:lvl1pPr>
          </a:lstStyle>
          <a:p>
            <a:r>
              <a:rPr lang="sv-SE"/>
              <a:t>26/03/2026</a:t>
            </a:r>
          </a:p>
        </p:txBody>
      </p:sp>
      <p:sp>
        <p:nvSpPr>
          <p:cNvPr id="40" name="Platshållare för bildnummer 5">
            <a:extLst>
              <a:ext uri="{FF2B5EF4-FFF2-40B4-BE49-F238E27FC236}">
                <a16:creationId xmlns:a16="http://schemas.microsoft.com/office/drawing/2014/main" id="{78D6DC65-CE17-499C-B12F-D0B90C53670C}"/>
              </a:ext>
            </a:extLst>
          </p:cNvPr>
          <p:cNvSpPr>
            <a:spLocks noGrp="1"/>
          </p:cNvSpPr>
          <p:nvPr>
            <p:ph type="sldNum" sz="quarter" idx="12"/>
          </p:nvPr>
        </p:nvSpPr>
        <p:spPr>
          <a:xfrm>
            <a:off x="8383230" y="4469824"/>
            <a:ext cx="368658" cy="396987"/>
          </a:xfrm>
          <a:prstGeom prst="rect">
            <a:avLst/>
          </a:prstGeom>
          <a:noFill/>
        </p:spPr>
        <p:txBody>
          <a:bodyPr lIns="25400" tIns="0" rIns="0" bIns="0" anchor="b" anchorCtr="0"/>
          <a:lstStyle>
            <a:lvl1pPr algn="r">
              <a:defRPr sz="900">
                <a:solidFill>
                  <a:schemeClr val="bg1"/>
                </a:solidFill>
              </a:defRPr>
            </a:lvl1pPr>
          </a:lstStyle>
          <a:p>
            <a:fld id="{394EE31B-4DFC-CF4D-9A18-3F5D4D7C7302}" type="slidenum">
              <a:rPr lang="sv-SE" smtClean="0"/>
              <a:pPr/>
              <a:t>‹#›</a:t>
            </a:fld>
            <a:endParaRPr lang="sv-SE"/>
          </a:p>
        </p:txBody>
      </p:sp>
    </p:spTree>
    <p:extLst>
      <p:ext uri="{BB962C8B-B14F-4D97-AF65-F5344CB8AC3E}">
        <p14:creationId xmlns:p14="http://schemas.microsoft.com/office/powerpoint/2010/main" val="14011164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sv-SE"/>
              <a:t>26/03/2026</a:t>
            </a:r>
            <a:endParaRPr lang="da-DK"/>
          </a:p>
        </p:txBody>
      </p:sp>
      <p:sp>
        <p:nvSpPr>
          <p:cNvPr id="4" name="Pladsholder til sidefod 3" hidden="1"/>
          <p:cNvSpPr>
            <a:spLocks noGrp="1"/>
          </p:cNvSpPr>
          <p:nvPr>
            <p:ph type="ftr" sz="quarter" idx="11"/>
          </p:nvPr>
        </p:nvSpPr>
        <p:spPr/>
        <p:txBody>
          <a:bodyPr/>
          <a:lstStyle/>
          <a:p>
            <a:r>
              <a:rPr lang="en-US"/>
              <a:t>Stakeholder Forum Agenda - Classification: External</a:t>
            </a:r>
            <a:endParaRPr lang="da-DK"/>
          </a:p>
        </p:txBody>
      </p:sp>
      <p:sp>
        <p:nvSpPr>
          <p:cNvPr id="5" name="Pladsholder til diasnummer 4"/>
          <p:cNvSpPr>
            <a:spLocks noGrp="1"/>
          </p:cNvSpPr>
          <p:nvPr>
            <p:ph type="sldNum" sz="quarter" idx="12"/>
          </p:nvPr>
        </p:nvSpPr>
        <p:spPr/>
        <p:txBody>
          <a:bodyPr/>
          <a:lstStyle/>
          <a:p>
            <a:fld id="{667EC89C-17A0-4E64-A6D2-B825673CEEDF}" type="slidenum">
              <a:rPr lang="da-DK" smtClean="0"/>
              <a:pPr/>
              <a:t>‹#›</a:t>
            </a:fld>
            <a:endParaRPr lang="da-DK"/>
          </a:p>
        </p:txBody>
      </p:sp>
    </p:spTree>
    <p:extLst>
      <p:ext uri="{BB962C8B-B14F-4D97-AF65-F5344CB8AC3E}">
        <p14:creationId xmlns:p14="http://schemas.microsoft.com/office/powerpoint/2010/main" val="2689688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Forside">
    <p:spTree>
      <p:nvGrpSpPr>
        <p:cNvPr id="1" name=""/>
        <p:cNvGrpSpPr/>
        <p:nvPr/>
      </p:nvGrpSpPr>
      <p:grpSpPr>
        <a:xfrm>
          <a:off x="0" y="0"/>
          <a:ext cx="0" cy="0"/>
          <a:chOff x="0" y="0"/>
          <a:chExt cx="0" cy="0"/>
        </a:xfrm>
      </p:grpSpPr>
      <p:sp>
        <p:nvSpPr>
          <p:cNvPr id="5" name="Rektangel 4"/>
          <p:cNvSpPr/>
          <p:nvPr userDrawn="1"/>
        </p:nvSpPr>
        <p:spPr>
          <a:xfrm>
            <a:off x="2" y="0"/>
            <a:ext cx="9144000" cy="51435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750" err="1"/>
          </a:p>
        </p:txBody>
      </p:sp>
      <p:sp>
        <p:nvSpPr>
          <p:cNvPr id="10" name="Titel 1"/>
          <p:cNvSpPr>
            <a:spLocks noGrp="1"/>
          </p:cNvSpPr>
          <p:nvPr>
            <p:ph type="title" hasCustomPrompt="1"/>
          </p:nvPr>
        </p:nvSpPr>
        <p:spPr>
          <a:xfrm>
            <a:off x="318641" y="1869672"/>
            <a:ext cx="8506107" cy="530436"/>
          </a:xfrm>
        </p:spPr>
        <p:txBody>
          <a:bodyPr rIns="2160000" anchor="t" anchorCtr="0"/>
          <a:lstStyle>
            <a:lvl1pPr>
              <a:defRPr sz="2400" cap="none" baseline="0"/>
            </a:lvl1pPr>
          </a:lstStyle>
          <a:p>
            <a:r>
              <a:rPr lang="da-DK"/>
              <a:t>Klik for at indsætte </a:t>
            </a:r>
            <a:br>
              <a:rPr lang="da-DK"/>
            </a:br>
            <a:r>
              <a:rPr lang="da-DK"/>
              <a:t>overskrift i en eller to linjer</a:t>
            </a:r>
          </a:p>
        </p:txBody>
      </p:sp>
      <p:sp>
        <p:nvSpPr>
          <p:cNvPr id="14" name="Text Box 8"/>
          <p:cNvSpPr txBox="1">
            <a:spLocks noChangeArrowheads="1"/>
          </p:cNvSpPr>
          <p:nvPr userDrawn="1"/>
        </p:nvSpPr>
        <p:spPr bwMode="auto">
          <a:xfrm>
            <a:off x="318641" y="951571"/>
            <a:ext cx="8506107"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a:lnSpc>
                <a:spcPts val="2250"/>
              </a:lnSpc>
            </a:pPr>
            <a:r>
              <a:rPr lang="da-DK" sz="2550">
                <a:latin typeface="Nationalbank" panose="020B0503040000020004" pitchFamily="2" charset="0"/>
              </a:rPr>
              <a:t>DANMARKS</a:t>
            </a:r>
            <a:br>
              <a:rPr lang="da-DK" sz="2550">
                <a:latin typeface="Nationalbank" panose="020B0503040000020004" pitchFamily="2" charset="0"/>
              </a:rPr>
            </a:br>
            <a:r>
              <a:rPr lang="da-DK" sz="2550">
                <a:latin typeface="Nationalbank" panose="020B0503040000020004" pitchFamily="2" charset="0"/>
              </a:rPr>
              <a:t>NATIONALBANK</a:t>
            </a:r>
          </a:p>
        </p:txBody>
      </p:sp>
      <p:sp>
        <p:nvSpPr>
          <p:cNvPr id="22" name="Pladsholder til dato 2" hidden="1"/>
          <p:cNvSpPr>
            <a:spLocks noGrp="1"/>
          </p:cNvSpPr>
          <p:nvPr>
            <p:ph type="dt" sz="half" idx="10"/>
          </p:nvPr>
        </p:nvSpPr>
        <p:spPr>
          <a:xfrm>
            <a:off x="6706802" y="5887746"/>
            <a:ext cx="2012400" cy="118800"/>
          </a:xfrm>
        </p:spPr>
        <p:txBody>
          <a:bodyPr/>
          <a:lstStyle>
            <a:lvl1pPr>
              <a:defRPr sz="100">
                <a:solidFill>
                  <a:schemeClr val="bg1">
                    <a:lumMod val="75000"/>
                  </a:schemeClr>
                </a:solidFill>
              </a:defRPr>
            </a:lvl1pPr>
          </a:lstStyle>
          <a:p>
            <a:r>
              <a:rPr lang="sv-SE"/>
              <a:t>26/03/2026</a:t>
            </a:r>
            <a:endParaRPr lang="da-DK"/>
          </a:p>
        </p:txBody>
      </p:sp>
      <p:sp>
        <p:nvSpPr>
          <p:cNvPr id="23" name="Pladsholder til sidefod 3" hidden="1"/>
          <p:cNvSpPr>
            <a:spLocks noGrp="1"/>
          </p:cNvSpPr>
          <p:nvPr>
            <p:ph type="ftr" sz="quarter" idx="11"/>
          </p:nvPr>
        </p:nvSpPr>
        <p:spPr>
          <a:xfrm>
            <a:off x="7626327" y="5575548"/>
            <a:ext cx="1095400" cy="236562"/>
          </a:xfrm>
        </p:spPr>
        <p:txBody>
          <a:bodyPr/>
          <a:lstStyle/>
          <a:p>
            <a:r>
              <a:rPr lang="en-US"/>
              <a:t>Stakeholder Forum Agenda - Classification: External</a:t>
            </a:r>
            <a:endParaRPr lang="da-DK"/>
          </a:p>
        </p:txBody>
      </p:sp>
      <p:sp>
        <p:nvSpPr>
          <p:cNvPr id="24" name="Pladsholder til diasnummer 4" hidden="1"/>
          <p:cNvSpPr>
            <a:spLocks noGrp="1"/>
          </p:cNvSpPr>
          <p:nvPr>
            <p:ph type="sldNum" sz="quarter" idx="12"/>
          </p:nvPr>
        </p:nvSpPr>
        <p:spPr>
          <a:xfrm>
            <a:off x="6706802" y="6001146"/>
            <a:ext cx="2012400" cy="135000"/>
          </a:xfrm>
        </p:spPr>
        <p:txBody>
          <a:bodyPr/>
          <a:lstStyle>
            <a:lvl1pPr>
              <a:defRPr sz="100">
                <a:solidFill>
                  <a:schemeClr val="bg1">
                    <a:lumMod val="75000"/>
                  </a:schemeClr>
                </a:solidFill>
              </a:defRPr>
            </a:lvl1pPr>
          </a:lstStyle>
          <a:p>
            <a:fld id="{667EC89C-17A0-4E64-A6D2-B825673CEEDF}" type="slidenum">
              <a:rPr lang="da-DK" smtClean="0"/>
              <a:pPr/>
              <a:t>‹#›</a:t>
            </a:fld>
            <a:endParaRPr lang="da-DK"/>
          </a:p>
        </p:txBody>
      </p:sp>
      <p:sp>
        <p:nvSpPr>
          <p:cNvPr id="16" name="Tekstboks 15"/>
          <p:cNvSpPr txBox="1"/>
          <p:nvPr userDrawn="1"/>
        </p:nvSpPr>
        <p:spPr>
          <a:xfrm>
            <a:off x="-2017590" y="4933"/>
            <a:ext cx="1890246" cy="1918748"/>
          </a:xfrm>
          <a:prstGeom prst="rect">
            <a:avLst/>
          </a:prstGeom>
          <a:solidFill>
            <a:schemeClr val="bg1"/>
          </a:solidFill>
        </p:spPr>
        <p:txBody>
          <a:bodyPr wrap="square" lIns="80990" tIns="80990" rIns="80990" bIns="80990" rtlCol="0">
            <a:noAutofit/>
          </a:bodyPr>
          <a:lstStyle/>
          <a:p>
            <a:pPr marL="0" algn="l" defTabSz="685732" rtl="0" eaLnBrk="1" latinLnBrk="0" hangingPunct="1"/>
            <a:r>
              <a:rPr lang="da-DK" sz="675" b="1" i="0" u="none" strike="noStrike" kern="1200" baseline="0">
                <a:solidFill>
                  <a:schemeClr val="tx1"/>
                </a:solidFill>
                <a:latin typeface="+mn-lt"/>
                <a:ea typeface="+mn-ea"/>
                <a:cs typeface="+mn-cs"/>
              </a:rPr>
              <a:t>Forsiden</a:t>
            </a:r>
          </a:p>
          <a:p>
            <a:pPr marL="0" algn="l" defTabSz="685732" rtl="0" eaLnBrk="1" latinLnBrk="0" hangingPunct="1"/>
            <a:r>
              <a:rPr lang="da-DK" sz="675" b="0" i="0" u="none" strike="noStrike" kern="1200" baseline="0">
                <a:solidFill>
                  <a:schemeClr val="tx1"/>
                </a:solidFill>
                <a:latin typeface="+mn-lt"/>
                <a:ea typeface="+mn-ea"/>
                <a:cs typeface="+mn-cs"/>
              </a:rPr>
              <a:t>Indsæt præsentationens titel i øverste klikbare felt.</a:t>
            </a:r>
          </a:p>
          <a:p>
            <a:pPr marL="0" algn="l" defTabSz="685732" rtl="0" eaLnBrk="1" latinLnBrk="0" hangingPunct="1"/>
            <a:endParaRPr lang="da-DK" sz="675" b="0" i="0" u="none" strike="noStrike" kern="1200" baseline="0">
              <a:solidFill>
                <a:schemeClr val="tx1"/>
              </a:solidFill>
              <a:latin typeface="+mn-lt"/>
              <a:ea typeface="+mn-ea"/>
              <a:cs typeface="+mn-cs"/>
            </a:endParaRPr>
          </a:p>
          <a:p>
            <a:pPr marL="0" algn="l" defTabSz="685732" rtl="0" eaLnBrk="1" latinLnBrk="0" hangingPunct="1"/>
            <a:r>
              <a:rPr lang="da-DK" sz="675" b="0" i="0" u="none" strike="noStrike" kern="1200" baseline="0">
                <a:solidFill>
                  <a:schemeClr val="tx1"/>
                </a:solidFill>
                <a:latin typeface="+mn-lt"/>
                <a:ea typeface="+mn-ea"/>
                <a:cs typeface="+mn-cs"/>
              </a:rPr>
              <a:t>Indsæt evt. dato og/eller oplægsholders navn i det nederste klikbare felt.</a:t>
            </a:r>
          </a:p>
          <a:p>
            <a:pPr marL="0" algn="l" defTabSz="685732" rtl="0" eaLnBrk="1" latinLnBrk="0" hangingPunct="1"/>
            <a:r>
              <a:rPr lang="da-DK" sz="675" b="0" i="0" u="none" strike="noStrike" kern="1200" baseline="0">
                <a:solidFill>
                  <a:schemeClr val="tx1"/>
                </a:solidFill>
                <a:latin typeface="+mn-lt"/>
                <a:ea typeface="+mn-ea"/>
                <a:cs typeface="+mn-cs"/>
              </a:rPr>
              <a:t> </a:t>
            </a:r>
          </a:p>
          <a:p>
            <a:pPr marL="0" algn="l" defTabSz="685732" rtl="0" eaLnBrk="1" latinLnBrk="0" hangingPunct="1"/>
            <a:r>
              <a:rPr lang="da-DK" sz="675" b="0" i="0" u="none" strike="noStrike" kern="1200" baseline="0">
                <a:solidFill>
                  <a:schemeClr val="tx1"/>
                </a:solidFill>
                <a:latin typeface="+mn-lt"/>
                <a:ea typeface="+mn-ea"/>
                <a:cs typeface="+mn-cs"/>
              </a:rPr>
              <a:t>Der er ikke længere mulighed for at have et billede på forsiden. Derimod opfordres der til at bruge et billede allerede på side 2. Benyt fx ”skilleblad med billede” til formålet og find et egnet helsidesbillede i billedbanken. Der er både mulighed for tekst eller ingen tekst på billedet. Inspiration kan findes i filen </a:t>
            </a:r>
            <a:br>
              <a:rPr lang="da-DK" sz="675" b="0" i="0" u="none" strike="noStrike" kern="1200" baseline="0">
                <a:solidFill>
                  <a:schemeClr val="tx1"/>
                </a:solidFill>
                <a:latin typeface="+mn-lt"/>
                <a:ea typeface="+mn-ea"/>
                <a:cs typeface="+mn-cs"/>
              </a:rPr>
            </a:br>
            <a:r>
              <a:rPr lang="da-DK" sz="675" b="0" i="0" u="none" strike="noStrike" kern="1200" baseline="0">
                <a:solidFill>
                  <a:schemeClr val="tx1"/>
                </a:solidFill>
                <a:latin typeface="+mn-lt"/>
                <a:ea typeface="+mn-ea"/>
                <a:cs typeface="+mn-cs"/>
              </a:rPr>
              <a:t>”_PowerPoint Gode eksempler </a:t>
            </a:r>
            <a:br>
              <a:rPr lang="da-DK" sz="675" b="0" i="0" u="none" strike="noStrike" kern="1200" baseline="0">
                <a:solidFill>
                  <a:schemeClr val="tx1"/>
                </a:solidFill>
                <a:latin typeface="+mn-lt"/>
                <a:ea typeface="+mn-ea"/>
                <a:cs typeface="+mn-cs"/>
              </a:rPr>
            </a:br>
            <a:r>
              <a:rPr lang="da-DK" sz="675" b="0" i="0" u="none" strike="noStrike" kern="1200" baseline="0">
                <a:solidFill>
                  <a:schemeClr val="tx1"/>
                </a:solidFill>
                <a:latin typeface="+mn-lt"/>
                <a:ea typeface="+mn-ea"/>
                <a:cs typeface="+mn-cs"/>
              </a:rPr>
              <a:t>og inspiration.pptx”.   </a:t>
            </a:r>
          </a:p>
        </p:txBody>
      </p:sp>
      <p:sp>
        <p:nvSpPr>
          <p:cNvPr id="2" name="Tekstboks 1"/>
          <p:cNvSpPr txBox="1"/>
          <p:nvPr userDrawn="1"/>
        </p:nvSpPr>
        <p:spPr>
          <a:xfrm>
            <a:off x="9252521" y="0"/>
            <a:ext cx="1890246" cy="897564"/>
          </a:xfrm>
          <a:prstGeom prst="rect">
            <a:avLst/>
          </a:prstGeom>
          <a:solidFill>
            <a:schemeClr val="bg1"/>
          </a:solidFill>
        </p:spPr>
        <p:txBody>
          <a:bodyPr wrap="square" lIns="80990" tIns="80990" rIns="80990" bIns="80990" rtlCol="0">
            <a:noAutofit/>
          </a:bodyPr>
          <a:lstStyle/>
          <a:p>
            <a:pPr algn="l"/>
            <a:r>
              <a:rPr lang="da-DK" sz="675" b="1">
                <a:solidFill>
                  <a:schemeClr val="tx1"/>
                </a:solidFill>
              </a:rPr>
              <a:t>Gitter- og hjælpelinjer</a:t>
            </a:r>
          </a:p>
          <a:p>
            <a:pPr algn="l"/>
            <a:r>
              <a:rPr lang="da-DK" sz="675">
                <a:solidFill>
                  <a:schemeClr val="tx1"/>
                </a:solidFill>
              </a:rPr>
              <a:t>For at se gitter- og hjælpelinjer</a:t>
            </a:r>
          </a:p>
          <a:p>
            <a:pPr algn="l"/>
            <a:r>
              <a:rPr lang="da-DK" sz="675" b="1">
                <a:solidFill>
                  <a:schemeClr val="tx1"/>
                </a:solidFill>
              </a:rPr>
              <a:t>1. </a:t>
            </a:r>
            <a:r>
              <a:rPr lang="da-DK" sz="675">
                <a:solidFill>
                  <a:schemeClr val="tx1"/>
                </a:solidFill>
              </a:rPr>
              <a:t>Klik på </a:t>
            </a:r>
            <a:r>
              <a:rPr lang="da-DK" sz="675" b="1">
                <a:solidFill>
                  <a:schemeClr val="tx1"/>
                </a:solidFill>
              </a:rPr>
              <a:t>Vis</a:t>
            </a:r>
          </a:p>
          <a:p>
            <a:pPr algn="l"/>
            <a:r>
              <a:rPr lang="da-DK" sz="675" b="1">
                <a:solidFill>
                  <a:schemeClr val="tx1"/>
                </a:solidFill>
              </a:rPr>
              <a:t>2. </a:t>
            </a:r>
            <a:r>
              <a:rPr lang="da-DK" sz="675">
                <a:solidFill>
                  <a:schemeClr val="tx1"/>
                </a:solidFill>
              </a:rPr>
              <a:t>Vælg </a:t>
            </a:r>
            <a:r>
              <a:rPr lang="da-DK" sz="675" b="1">
                <a:solidFill>
                  <a:schemeClr val="tx1"/>
                </a:solidFill>
              </a:rPr>
              <a:t>Gitterlinjer </a:t>
            </a:r>
            <a:r>
              <a:rPr lang="da-DK" sz="675">
                <a:solidFill>
                  <a:schemeClr val="tx1"/>
                </a:solidFill>
              </a:rPr>
              <a:t>og/eller </a:t>
            </a:r>
            <a:r>
              <a:rPr lang="da-DK" sz="675" b="1">
                <a:solidFill>
                  <a:schemeClr val="tx1"/>
                </a:solidFill>
              </a:rPr>
              <a:t>Hjælpelinjer</a:t>
            </a:r>
          </a:p>
          <a:p>
            <a:pPr algn="l"/>
            <a:endParaRPr lang="da-DK" sz="675">
              <a:solidFill>
                <a:schemeClr val="tx1"/>
              </a:solidFill>
            </a:endParaRPr>
          </a:p>
          <a:p>
            <a:pPr algn="l"/>
            <a:r>
              <a:rPr lang="da-DK" sz="675" b="1">
                <a:solidFill>
                  <a:schemeClr val="tx1"/>
                </a:solidFill>
              </a:rPr>
              <a:t>Tip</a:t>
            </a:r>
            <a:r>
              <a:rPr lang="da-DK" sz="675">
                <a:solidFill>
                  <a:schemeClr val="tx1"/>
                </a:solidFill>
              </a:rPr>
              <a:t>: Alt + F9 for hurtig visning af hjælpelinjer</a:t>
            </a:r>
            <a:r>
              <a:rPr lang="da-DK" sz="675">
                <a:solidFill>
                  <a:schemeClr val="bg1">
                    <a:lumMod val="50000"/>
                  </a:schemeClr>
                </a:solidFill>
              </a:rPr>
              <a:t>.</a:t>
            </a:r>
            <a:endParaRPr lang="da-DK" sz="675">
              <a:solidFill>
                <a:schemeClr val="tx1"/>
              </a:solidFill>
            </a:endParaRPr>
          </a:p>
        </p:txBody>
      </p:sp>
      <p:sp>
        <p:nvSpPr>
          <p:cNvPr id="20" name="Pladsholder til tekst 2"/>
          <p:cNvSpPr>
            <a:spLocks noGrp="1"/>
          </p:cNvSpPr>
          <p:nvPr>
            <p:ph type="body" sz="quarter" idx="17" hasCustomPrompt="1"/>
          </p:nvPr>
        </p:nvSpPr>
        <p:spPr>
          <a:xfrm>
            <a:off x="318641" y="2866722"/>
            <a:ext cx="8506107" cy="353100"/>
          </a:xfrm>
        </p:spPr>
        <p:txBody>
          <a:bodyPr tIns="0" rIns="2160000" anchor="b"/>
          <a:lstStyle>
            <a:lvl1pPr>
              <a:spcBef>
                <a:spcPts val="0"/>
              </a:spcBef>
              <a:defRPr sz="1050" b="0"/>
            </a:lvl1pPr>
          </a:lstStyle>
          <a:p>
            <a:pPr lvl="0"/>
            <a:r>
              <a:rPr lang="da-DK"/>
              <a:t>Klik her for at indsætte dato og evt. navn</a:t>
            </a:r>
          </a:p>
        </p:txBody>
      </p:sp>
      <p:cxnSp>
        <p:nvCxnSpPr>
          <p:cNvPr id="18" name="Lige forbindelse 17"/>
          <p:cNvCxnSpPr/>
          <p:nvPr userDrawn="1"/>
        </p:nvCxnSpPr>
        <p:spPr>
          <a:xfrm>
            <a:off x="318641" y="1692300"/>
            <a:ext cx="883015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21" name="Billed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69" y="4581869"/>
            <a:ext cx="1140865" cy="420625"/>
          </a:xfrm>
          <a:prstGeom prst="rect">
            <a:avLst/>
          </a:prstGeom>
        </p:spPr>
      </p:pic>
      <p:sp>
        <p:nvSpPr>
          <p:cNvPr id="15" name="Tekstboks 1">
            <a:extLst>
              <a:ext uri="{FF2B5EF4-FFF2-40B4-BE49-F238E27FC236}">
                <a16:creationId xmlns:a16="http://schemas.microsoft.com/office/drawing/2014/main" id="{8A95E6C6-9E33-44DF-A188-D4A42E1BD7F9}"/>
              </a:ext>
            </a:extLst>
          </p:cNvPr>
          <p:cNvSpPr txBox="1"/>
          <p:nvPr userDrawn="1"/>
        </p:nvSpPr>
        <p:spPr>
          <a:xfrm>
            <a:off x="9252520" y="1018310"/>
            <a:ext cx="1890246" cy="601016"/>
          </a:xfrm>
          <a:prstGeom prst="rect">
            <a:avLst/>
          </a:prstGeom>
          <a:solidFill>
            <a:schemeClr val="accent2"/>
          </a:solidFill>
        </p:spPr>
        <p:txBody>
          <a:bodyPr wrap="square" lIns="80990" tIns="80990" rIns="80990" bIns="80990" rtlCol="0">
            <a:noAutofit/>
          </a:bodyPr>
          <a:lstStyle/>
          <a:p>
            <a:pPr algn="l"/>
            <a:r>
              <a:rPr lang="da-DK" sz="675" b="1">
                <a:solidFill>
                  <a:schemeClr val="bg1"/>
                </a:solidFill>
              </a:rPr>
              <a:t>Tip!</a:t>
            </a:r>
          </a:p>
          <a:p>
            <a:pPr algn="l"/>
            <a:r>
              <a:rPr lang="da-DK" sz="675">
                <a:solidFill>
                  <a:schemeClr val="bg1"/>
                </a:solidFill>
              </a:rPr>
              <a:t>Hvis du vil se alle layoutmuligheder, kan du højreklikke på et slide i venstre side og vælge ”layout”.</a:t>
            </a:r>
          </a:p>
        </p:txBody>
      </p:sp>
    </p:spTree>
    <p:extLst>
      <p:ext uri="{BB962C8B-B14F-4D97-AF65-F5344CB8AC3E}">
        <p14:creationId xmlns:p14="http://schemas.microsoft.com/office/powerpoint/2010/main" val="125631633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65F1411-00B9-1AD9-B584-BDC76B4598F5}"/>
              </a:ext>
            </a:extLst>
          </p:cNvPr>
          <p:cNvPicPr>
            <a:picLocks noChangeAspect="1"/>
          </p:cNvPicPr>
          <p:nvPr userDrawn="1"/>
        </p:nvPicPr>
        <p:blipFill>
          <a:blip r:embed="rId2">
            <a:extLst>
              <a:ext uri="{28A0092B-C50C-407E-A947-70E740481C1C}">
                <a14:useLocalDpi xmlns:a14="http://schemas.microsoft.com/office/drawing/2010/main" val="0"/>
              </a:ext>
            </a:extLst>
          </a:blip>
          <a:srcRect r="5634" b="5635"/>
          <a:stretch/>
        </p:blipFill>
        <p:spPr>
          <a:xfrm>
            <a:off x="-1" y="-1"/>
            <a:ext cx="9144001" cy="5143500"/>
          </a:xfrm>
          <a:prstGeom prst="rect">
            <a:avLst/>
          </a:prstGeom>
        </p:spPr>
      </p:pic>
      <p:pic>
        <p:nvPicPr>
          <p:cNvPr id="3" name="Bilde 2">
            <a:extLst>
              <a:ext uri="{FF2B5EF4-FFF2-40B4-BE49-F238E27FC236}">
                <a16:creationId xmlns:a16="http://schemas.microsoft.com/office/drawing/2014/main" id="{03E7AB25-47A6-0DF6-358F-3112563BFCE2}"/>
              </a:ext>
            </a:extLst>
          </p:cNvPr>
          <p:cNvPicPr>
            <a:picLocks noChangeAspect="1"/>
          </p:cNvPicPr>
          <p:nvPr userDrawn="1"/>
        </p:nvPicPr>
        <p:blipFill>
          <a:blip r:embed="rId3">
            <a:alphaModFix amt="70000"/>
          </a:blip>
          <a:stretch>
            <a:fillRect/>
          </a:stretch>
        </p:blipFill>
        <p:spPr>
          <a:xfrm>
            <a:off x="-2" y="4544456"/>
            <a:ext cx="9144000" cy="598932"/>
          </a:xfrm>
          <a:prstGeom prst="rect">
            <a:avLst/>
          </a:prstGeom>
        </p:spPr>
      </p:pic>
      <p:pic>
        <p:nvPicPr>
          <p:cNvPr id="5" name="Bilde 4">
            <a:extLst>
              <a:ext uri="{FF2B5EF4-FFF2-40B4-BE49-F238E27FC236}">
                <a16:creationId xmlns:a16="http://schemas.microsoft.com/office/drawing/2014/main" id="{7ED4830B-DC4D-F26F-6A20-6F1B9E0129F9}"/>
              </a:ext>
            </a:extLst>
          </p:cNvPr>
          <p:cNvPicPr>
            <a:picLocks noChangeAspect="1"/>
          </p:cNvPicPr>
          <p:nvPr userDrawn="1"/>
        </p:nvPicPr>
        <p:blipFill rotWithShape="1">
          <a:blip r:embed="rId4">
            <a:alphaModFix amt="70000"/>
          </a:blip>
          <a:srcRect r="33887"/>
          <a:stretch/>
        </p:blipFill>
        <p:spPr>
          <a:xfrm>
            <a:off x="0" y="1138275"/>
            <a:ext cx="9144000" cy="3406181"/>
          </a:xfrm>
          <a:prstGeom prst="rect">
            <a:avLst/>
          </a:prstGeom>
        </p:spPr>
      </p:pic>
      <p:sp>
        <p:nvSpPr>
          <p:cNvPr id="11" name="Tittel 10">
            <a:extLst>
              <a:ext uri="{FF2B5EF4-FFF2-40B4-BE49-F238E27FC236}">
                <a16:creationId xmlns:a16="http://schemas.microsoft.com/office/drawing/2014/main" id="{2B4CB1BB-8E5A-A42B-B45F-7AB4BE2012A2}"/>
              </a:ext>
            </a:extLst>
          </p:cNvPr>
          <p:cNvSpPr>
            <a:spLocks noGrp="1"/>
          </p:cNvSpPr>
          <p:nvPr>
            <p:ph type="title" hasCustomPrompt="1"/>
          </p:nvPr>
        </p:nvSpPr>
        <p:spPr>
          <a:xfrm>
            <a:off x="630801" y="2683258"/>
            <a:ext cx="6043963" cy="893645"/>
          </a:xfrm>
        </p:spPr>
        <p:txBody>
          <a:bodyPr anchor="t">
            <a:normAutofit/>
          </a:bodyPr>
          <a:lstStyle>
            <a:lvl1pPr>
              <a:lnSpc>
                <a:spcPct val="100000"/>
              </a:lnSpc>
              <a:defRPr sz="27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nb-NO"/>
              <a:t>Klikk for å legge til tittel</a:t>
            </a:r>
          </a:p>
        </p:txBody>
      </p:sp>
      <p:sp>
        <p:nvSpPr>
          <p:cNvPr id="12" name="Plassholder for tekst 2">
            <a:extLst>
              <a:ext uri="{FF2B5EF4-FFF2-40B4-BE49-F238E27FC236}">
                <a16:creationId xmlns:a16="http://schemas.microsoft.com/office/drawing/2014/main" id="{077BB56B-1C65-B8CB-BB1D-E234195B38B2}"/>
              </a:ext>
            </a:extLst>
          </p:cNvPr>
          <p:cNvSpPr>
            <a:spLocks noGrp="1"/>
          </p:cNvSpPr>
          <p:nvPr>
            <p:ph type="body" idx="1" hasCustomPrompt="1"/>
          </p:nvPr>
        </p:nvSpPr>
        <p:spPr>
          <a:xfrm>
            <a:off x="626498" y="2379188"/>
            <a:ext cx="3945503" cy="260734"/>
          </a:xfrm>
        </p:spPr>
        <p:txBody>
          <a:bodyPr>
            <a:noAutofit/>
          </a:bodyPr>
          <a:lstStyle>
            <a:lvl1pPr marL="0" indent="0">
              <a:buNone/>
              <a:defRPr sz="18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nb-NO"/>
              <a:t>Stikktittel</a:t>
            </a:r>
          </a:p>
        </p:txBody>
      </p:sp>
      <p:pic>
        <p:nvPicPr>
          <p:cNvPr id="16" name="Bilde 15" descr="Et bilde som inneholder Grafikk, logo, Font, grafisk design&#10;&#10;Automatisk generert beskrivelse">
            <a:extLst>
              <a:ext uri="{FF2B5EF4-FFF2-40B4-BE49-F238E27FC236}">
                <a16:creationId xmlns:a16="http://schemas.microsoft.com/office/drawing/2014/main" id="{69ABCBEE-86AB-DB77-A1EC-B570C7573E3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26498" y="435249"/>
            <a:ext cx="1587848" cy="659690"/>
          </a:xfrm>
          <a:prstGeom prst="rect">
            <a:avLst/>
          </a:prstGeom>
        </p:spPr>
      </p:pic>
      <p:sp>
        <p:nvSpPr>
          <p:cNvPr id="19" name="Plassholder for tekst 2">
            <a:extLst>
              <a:ext uri="{FF2B5EF4-FFF2-40B4-BE49-F238E27FC236}">
                <a16:creationId xmlns:a16="http://schemas.microsoft.com/office/drawing/2014/main" id="{3B04CE2F-CB04-3A60-8A2D-D0D853382FC4}"/>
              </a:ext>
            </a:extLst>
          </p:cNvPr>
          <p:cNvSpPr>
            <a:spLocks noGrp="1"/>
          </p:cNvSpPr>
          <p:nvPr>
            <p:ph type="body" idx="12" hasCustomPrompt="1"/>
          </p:nvPr>
        </p:nvSpPr>
        <p:spPr>
          <a:xfrm>
            <a:off x="641129" y="3674687"/>
            <a:ext cx="6048267" cy="243000"/>
          </a:xfrm>
        </p:spPr>
        <p:txBody>
          <a:bodyPr>
            <a:noAutofit/>
          </a:bodyPr>
          <a:lstStyle>
            <a:lvl1pPr marL="0" indent="0">
              <a:buNone/>
              <a:defRPr sz="135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nb-NO"/>
              <a:t>Foredragsholder</a:t>
            </a:r>
          </a:p>
        </p:txBody>
      </p:sp>
      <p:sp>
        <p:nvSpPr>
          <p:cNvPr id="2" name="Plassholder for tekst 2">
            <a:extLst>
              <a:ext uri="{FF2B5EF4-FFF2-40B4-BE49-F238E27FC236}">
                <a16:creationId xmlns:a16="http://schemas.microsoft.com/office/drawing/2014/main" id="{0FBBA35E-21CE-502E-D712-6A0A96B2BFA5}"/>
              </a:ext>
            </a:extLst>
          </p:cNvPr>
          <p:cNvSpPr>
            <a:spLocks noGrp="1"/>
          </p:cNvSpPr>
          <p:nvPr>
            <p:ph type="body" idx="13" hasCustomPrompt="1"/>
          </p:nvPr>
        </p:nvSpPr>
        <p:spPr>
          <a:xfrm>
            <a:off x="641129" y="3907148"/>
            <a:ext cx="6048267" cy="243000"/>
          </a:xfrm>
        </p:spPr>
        <p:txBody>
          <a:bodyPr>
            <a:noAutofit/>
          </a:bodyPr>
          <a:lstStyle>
            <a:lvl1pPr marL="0" indent="0">
              <a:buNone/>
              <a:defRPr sz="135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nb-NO"/>
              <a:t>Dato</a:t>
            </a:r>
          </a:p>
        </p:txBody>
      </p:sp>
      <p:sp>
        <p:nvSpPr>
          <p:cNvPr id="13" name="Plassholder for innhold 12">
            <a:extLst>
              <a:ext uri="{FF2B5EF4-FFF2-40B4-BE49-F238E27FC236}">
                <a16:creationId xmlns:a16="http://schemas.microsoft.com/office/drawing/2014/main" id="{A6ECA1AB-BD75-F0D7-B098-522B8D8228FC}"/>
              </a:ext>
            </a:extLst>
          </p:cNvPr>
          <p:cNvSpPr>
            <a:spLocks noGrp="1"/>
          </p:cNvSpPr>
          <p:nvPr>
            <p:ph sz="quarter" idx="15" hasCustomPrompt="1"/>
          </p:nvPr>
        </p:nvSpPr>
        <p:spPr>
          <a:xfrm>
            <a:off x="626498" y="4399508"/>
            <a:ext cx="5079932" cy="507536"/>
          </a:xfrm>
        </p:spPr>
        <p:txBody>
          <a:bodyPr/>
          <a:lstStyle>
            <a:lvl1pPr marL="0" indent="0">
              <a:buNone/>
              <a:defRPr>
                <a:highlight>
                  <a:srgbClr val="FFFF00"/>
                </a:highlight>
              </a:defRPr>
            </a:lvl1pPr>
          </a:lstStyle>
          <a:p>
            <a:pPr lvl="0"/>
            <a:r>
              <a:rPr lang="nb-NO"/>
              <a:t>Kopier og lim inn TLP</a:t>
            </a:r>
            <a:br>
              <a:rPr lang="nb-NO"/>
            </a:br>
            <a:r>
              <a:rPr lang="nb-NO"/>
              <a:t> fra forrige side</a:t>
            </a:r>
          </a:p>
        </p:txBody>
      </p:sp>
    </p:spTree>
    <p:extLst>
      <p:ext uri="{BB962C8B-B14F-4D97-AF65-F5344CB8AC3E}">
        <p14:creationId xmlns:p14="http://schemas.microsoft.com/office/powerpoint/2010/main" val="441216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pic>
        <p:nvPicPr>
          <p:cNvPr id="10" name="Bilde 9" descr="Et bilde som inneholder Grafikk, logo, Font, grafisk design&#10;&#10;Automatisk generert beskrivelse">
            <a:extLst>
              <a:ext uri="{FF2B5EF4-FFF2-40B4-BE49-F238E27FC236}">
                <a16:creationId xmlns:a16="http://schemas.microsoft.com/office/drawing/2014/main" id="{DEF1EAF0-77F9-5671-1232-45EF23E8B7C1}"/>
              </a:ext>
            </a:extLst>
          </p:cNvPr>
          <p:cNvPicPr>
            <a:picLocks noChangeAspect="1"/>
          </p:cNvPicPr>
          <p:nvPr userDrawn="1"/>
        </p:nvPicPr>
        <p:blipFill rotWithShape="1">
          <a:blip r:embed="rId2" cstate="print">
            <a:alphaModFix amt="90000"/>
            <a:extLst>
              <a:ext uri="{28A0092B-C50C-407E-A947-70E740481C1C}">
                <a14:useLocalDpi xmlns:a14="http://schemas.microsoft.com/office/drawing/2010/main" val="0"/>
              </a:ext>
            </a:extLst>
          </a:blip>
          <a:srcRect l="21744" r="1550"/>
          <a:stretch/>
        </p:blipFill>
        <p:spPr>
          <a:xfrm>
            <a:off x="0" y="818863"/>
            <a:ext cx="2188204" cy="3505775"/>
          </a:xfrm>
          <a:prstGeom prst="rect">
            <a:avLst/>
          </a:prstGeom>
        </p:spPr>
      </p:pic>
      <p:pic>
        <p:nvPicPr>
          <p:cNvPr id="12" name="Bilde 11" descr="Et bilde som inneholder Grafikk, logo, Font, grafisk design&#10;&#10;Automatisk generert beskrivelse">
            <a:extLst>
              <a:ext uri="{FF2B5EF4-FFF2-40B4-BE49-F238E27FC236}">
                <a16:creationId xmlns:a16="http://schemas.microsoft.com/office/drawing/2014/main" id="{B78F508A-BF81-5836-7E17-4D7B27551C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4774" y="227575"/>
            <a:ext cx="768698" cy="319364"/>
          </a:xfrm>
          <a:prstGeom prst="rect">
            <a:avLst/>
          </a:prstGeom>
        </p:spPr>
      </p:pic>
    </p:spTree>
    <p:extLst>
      <p:ext uri="{BB962C8B-B14F-4D97-AF65-F5344CB8AC3E}">
        <p14:creationId xmlns:p14="http://schemas.microsoft.com/office/powerpoint/2010/main" val="6706568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ndard tekstside ">
    <p:bg>
      <p:bgPr>
        <a:solidFill>
          <a:schemeClr val="bg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9EAD31D6-5CD9-4976-BA75-1B3862EAE0E2}"/>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solidFill>
              </a:defRPr>
            </a:lvl1pPr>
          </a:lstStyle>
          <a:p>
            <a:r>
              <a:rPr lang="nb-NO" noProof="0"/>
              <a:t>Overskrift</a:t>
            </a:r>
          </a:p>
        </p:txBody>
      </p:sp>
      <p:sp>
        <p:nvSpPr>
          <p:cNvPr id="2" name="TekstSylinder 1">
            <a:extLst>
              <a:ext uri="{FF2B5EF4-FFF2-40B4-BE49-F238E27FC236}">
                <a16:creationId xmlns:a16="http://schemas.microsoft.com/office/drawing/2014/main" id="{8320C936-5019-4C54-8555-6132AFE6B696}"/>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7" name="Plassholder for innhold 2">
            <a:extLst>
              <a:ext uri="{FF2B5EF4-FFF2-40B4-BE49-F238E27FC236}">
                <a16:creationId xmlns:a16="http://schemas.microsoft.com/office/drawing/2014/main" id="{76BCDE75-3C14-4707-AA4A-247E42E5348A}"/>
              </a:ext>
            </a:extLst>
          </p:cNvPr>
          <p:cNvSpPr>
            <a:spLocks noGrp="1"/>
          </p:cNvSpPr>
          <p:nvPr>
            <p:ph sz="half" idx="14"/>
          </p:nvPr>
        </p:nvSpPr>
        <p:spPr>
          <a:xfrm>
            <a:off x="567130" y="1067192"/>
            <a:ext cx="8008943" cy="3507027"/>
          </a:xfrm>
        </p:spPr>
        <p:txBody>
          <a:bodyPr lIns="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Clr>
                <a:schemeClr val="tx1"/>
              </a:buClr>
              <a:buFont typeface="Calibri" panose="020F0502020204030204" pitchFamily="34" charset="0"/>
              <a:buChar char="−"/>
              <a:defRPr sz="1500">
                <a:solidFill>
                  <a:schemeClr val="tx1"/>
                </a:solidFill>
              </a:defRPr>
            </a:lvl2pPr>
            <a:lvl3pPr marL="534591" indent="-127397">
              <a:buClr>
                <a:schemeClr val="tx1"/>
              </a:buClr>
              <a:defRPr sz="1500">
                <a:solidFill>
                  <a:schemeClr val="tx1"/>
                </a:solidFill>
              </a:defRPr>
            </a:lvl3pPr>
            <a:lvl4pPr marL="670322" indent="-135731">
              <a:buClr>
                <a:schemeClr val="tx1"/>
              </a:buClr>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pic>
        <p:nvPicPr>
          <p:cNvPr id="5" name="Plassholder for innhold 14" descr="Et bilde som inneholder Grafikk, skjermbilde, logo, Font&#10;&#10;KI-generert innhold kan være feil.">
            <a:extLst>
              <a:ext uri="{FF2B5EF4-FFF2-40B4-BE49-F238E27FC236}">
                <a16:creationId xmlns:a16="http://schemas.microsoft.com/office/drawing/2014/main" id="{1DA10AFE-4B25-FD19-B8D9-CB7E96EE83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3" name="Text Placeholder 6">
            <a:extLst>
              <a:ext uri="{FF2B5EF4-FFF2-40B4-BE49-F238E27FC236}">
                <a16:creationId xmlns:a16="http://schemas.microsoft.com/office/drawing/2014/main" id="{E30C38BA-18D8-43A3-3A5B-0229B1ED4FBB}"/>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9638743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ndard to kolonner">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771AF1C-FDE2-4B76-8893-FC459A658A1A}"/>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5" name="Rubrik 1">
            <a:extLst>
              <a:ext uri="{FF2B5EF4-FFF2-40B4-BE49-F238E27FC236}">
                <a16:creationId xmlns:a16="http://schemas.microsoft.com/office/drawing/2014/main" id="{71AA3A7C-C809-6F8E-1002-3FF548362E2F}"/>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solidFill>
              </a:defRPr>
            </a:lvl1pPr>
          </a:lstStyle>
          <a:p>
            <a:r>
              <a:rPr lang="nb-NO" noProof="0"/>
              <a:t>Overskrift</a:t>
            </a:r>
          </a:p>
        </p:txBody>
      </p:sp>
      <p:pic>
        <p:nvPicPr>
          <p:cNvPr id="3" name="Plassholder for innhold 14" descr="Et bilde som inneholder Grafikk, skjermbilde, logo, Font&#10;&#10;KI-generert innhold kan være feil.">
            <a:extLst>
              <a:ext uri="{FF2B5EF4-FFF2-40B4-BE49-F238E27FC236}">
                <a16:creationId xmlns:a16="http://schemas.microsoft.com/office/drawing/2014/main" id="{B63F3FAE-6DC3-4801-2ED8-1ADB0E8678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4" name="Text Placeholder 6">
            <a:extLst>
              <a:ext uri="{FF2B5EF4-FFF2-40B4-BE49-F238E27FC236}">
                <a16:creationId xmlns:a16="http://schemas.microsoft.com/office/drawing/2014/main" id="{0625B9CA-6521-A00B-A9D9-134B5CF00821}"/>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
        <p:nvSpPr>
          <p:cNvPr id="11" name="Plassholder for innhold 2">
            <a:extLst>
              <a:ext uri="{FF2B5EF4-FFF2-40B4-BE49-F238E27FC236}">
                <a16:creationId xmlns:a16="http://schemas.microsoft.com/office/drawing/2014/main" id="{2D2F281D-142C-8E31-6B9C-17199E097EB0}"/>
              </a:ext>
            </a:extLst>
          </p:cNvPr>
          <p:cNvSpPr>
            <a:spLocks noGrp="1"/>
          </p:cNvSpPr>
          <p:nvPr>
            <p:ph sz="half" idx="16"/>
          </p:nvPr>
        </p:nvSpPr>
        <p:spPr>
          <a:xfrm>
            <a:off x="567129" y="1067979"/>
            <a:ext cx="3860592" cy="3682029"/>
          </a:xfrm>
        </p:spPr>
        <p:txBody>
          <a:bodyPr lIns="0" tIns="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2" name="Plassholder for innhold 2">
            <a:extLst>
              <a:ext uri="{FF2B5EF4-FFF2-40B4-BE49-F238E27FC236}">
                <a16:creationId xmlns:a16="http://schemas.microsoft.com/office/drawing/2014/main" id="{15B28E7A-DF2F-422E-EB35-DCCE3E2D3A8F}"/>
              </a:ext>
            </a:extLst>
          </p:cNvPr>
          <p:cNvSpPr>
            <a:spLocks noGrp="1"/>
          </p:cNvSpPr>
          <p:nvPr>
            <p:ph sz="half" idx="17"/>
          </p:nvPr>
        </p:nvSpPr>
        <p:spPr>
          <a:xfrm>
            <a:off x="4716281" y="1067979"/>
            <a:ext cx="3848017" cy="3682029"/>
          </a:xfrm>
        </p:spPr>
        <p:txBody>
          <a:bodyPr lIns="0" tIns="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20206442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tandard to kolonner">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771AF1C-FDE2-4B76-8893-FC459A658A1A}"/>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5" name="Rubrik 1">
            <a:extLst>
              <a:ext uri="{FF2B5EF4-FFF2-40B4-BE49-F238E27FC236}">
                <a16:creationId xmlns:a16="http://schemas.microsoft.com/office/drawing/2014/main" id="{71AA3A7C-C809-6F8E-1002-3FF548362E2F}"/>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solidFill>
              </a:defRPr>
            </a:lvl1pPr>
          </a:lstStyle>
          <a:p>
            <a:r>
              <a:rPr lang="nb-NO" noProof="0"/>
              <a:t>Overskrift</a:t>
            </a:r>
          </a:p>
        </p:txBody>
      </p:sp>
      <p:pic>
        <p:nvPicPr>
          <p:cNvPr id="3" name="Plassholder for innhold 14" descr="Et bilde som inneholder Grafikk, skjermbilde, logo, Font&#10;&#10;KI-generert innhold kan være feil.">
            <a:extLst>
              <a:ext uri="{FF2B5EF4-FFF2-40B4-BE49-F238E27FC236}">
                <a16:creationId xmlns:a16="http://schemas.microsoft.com/office/drawing/2014/main" id="{B63F3FAE-6DC3-4801-2ED8-1ADB0E8678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4" name="Text Placeholder 6">
            <a:extLst>
              <a:ext uri="{FF2B5EF4-FFF2-40B4-BE49-F238E27FC236}">
                <a16:creationId xmlns:a16="http://schemas.microsoft.com/office/drawing/2014/main" id="{0625B9CA-6521-A00B-A9D9-134B5CF00821}"/>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
        <p:nvSpPr>
          <p:cNvPr id="6" name="Rektangel: avrundede hjørner 5">
            <a:extLst>
              <a:ext uri="{FF2B5EF4-FFF2-40B4-BE49-F238E27FC236}">
                <a16:creationId xmlns:a16="http://schemas.microsoft.com/office/drawing/2014/main" id="{942C3D8B-81A9-6AED-146B-498CE15F67F4}"/>
              </a:ext>
            </a:extLst>
          </p:cNvPr>
          <p:cNvSpPr/>
          <p:nvPr userDrawn="1"/>
        </p:nvSpPr>
        <p:spPr>
          <a:xfrm>
            <a:off x="4674701" y="1059655"/>
            <a:ext cx="3891660"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243000" rtlCol="0" anchor="ctr"/>
          <a:lstStyle/>
          <a:p>
            <a:pPr algn="ctr"/>
            <a:endParaRPr lang="nb-NO" sz="1350">
              <a:solidFill>
                <a:schemeClr val="tx1"/>
              </a:solidFill>
            </a:endParaRPr>
          </a:p>
        </p:txBody>
      </p:sp>
      <p:sp>
        <p:nvSpPr>
          <p:cNvPr id="7" name="Rektangel: avrundede hjørner 6">
            <a:extLst>
              <a:ext uri="{FF2B5EF4-FFF2-40B4-BE49-F238E27FC236}">
                <a16:creationId xmlns:a16="http://schemas.microsoft.com/office/drawing/2014/main" id="{A25CCC5D-C888-4149-1857-CE6D92837E55}"/>
              </a:ext>
            </a:extLst>
          </p:cNvPr>
          <p:cNvSpPr/>
          <p:nvPr userDrawn="1"/>
        </p:nvSpPr>
        <p:spPr>
          <a:xfrm>
            <a:off x="557734" y="1059656"/>
            <a:ext cx="3911567" cy="3768836"/>
          </a:xfrm>
          <a:prstGeom prst="roundRect">
            <a:avLst>
              <a:gd name="adj" fmla="val 40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tx1"/>
              </a:solidFill>
            </a:endParaRPr>
          </a:p>
        </p:txBody>
      </p:sp>
      <p:sp>
        <p:nvSpPr>
          <p:cNvPr id="12" name="Plassholder for innhold 2">
            <a:extLst>
              <a:ext uri="{FF2B5EF4-FFF2-40B4-BE49-F238E27FC236}">
                <a16:creationId xmlns:a16="http://schemas.microsoft.com/office/drawing/2014/main" id="{7B5E1724-72C6-EF5D-3718-45157101D359}"/>
              </a:ext>
            </a:extLst>
          </p:cNvPr>
          <p:cNvSpPr>
            <a:spLocks noGrp="1"/>
          </p:cNvSpPr>
          <p:nvPr>
            <p:ph sz="half" idx="14"/>
          </p:nvPr>
        </p:nvSpPr>
        <p:spPr>
          <a:xfrm>
            <a:off x="4672637" y="1067979"/>
            <a:ext cx="3891661" cy="3682029"/>
          </a:xfrm>
        </p:spPr>
        <p:txBody>
          <a:bodyPr lIns="108000" tIns="10800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13" name="Plassholder for innhold 2">
            <a:extLst>
              <a:ext uri="{FF2B5EF4-FFF2-40B4-BE49-F238E27FC236}">
                <a16:creationId xmlns:a16="http://schemas.microsoft.com/office/drawing/2014/main" id="{1901384C-2A19-434A-132D-57545D610BD1}"/>
              </a:ext>
            </a:extLst>
          </p:cNvPr>
          <p:cNvSpPr>
            <a:spLocks noGrp="1"/>
          </p:cNvSpPr>
          <p:nvPr>
            <p:ph sz="half" idx="16"/>
          </p:nvPr>
        </p:nvSpPr>
        <p:spPr>
          <a:xfrm>
            <a:off x="555670" y="1059655"/>
            <a:ext cx="3911567" cy="3682029"/>
          </a:xfrm>
        </p:spPr>
        <p:txBody>
          <a:bodyPr lIns="108000" tIns="10800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004744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odelt: tekst + illustrasjon">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771AF1C-FDE2-4B76-8893-FC459A658A1A}"/>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tx1"/>
                </a:solidFill>
              </a:rPr>
              <a:pPr algn="r"/>
              <a:t>‹#›</a:t>
            </a:fld>
            <a:endParaRPr lang="nb-NO" sz="750">
              <a:solidFill>
                <a:schemeClr val="tx1"/>
              </a:solidFill>
            </a:endParaRPr>
          </a:p>
        </p:txBody>
      </p:sp>
      <p:sp>
        <p:nvSpPr>
          <p:cNvPr id="5" name="Rubrik 1">
            <a:extLst>
              <a:ext uri="{FF2B5EF4-FFF2-40B4-BE49-F238E27FC236}">
                <a16:creationId xmlns:a16="http://schemas.microsoft.com/office/drawing/2014/main" id="{71AA3A7C-C809-6F8E-1002-3FF548362E2F}"/>
              </a:ext>
            </a:extLst>
          </p:cNvPr>
          <p:cNvSpPr>
            <a:spLocks noGrp="1"/>
          </p:cNvSpPr>
          <p:nvPr>
            <p:ph type="title" hasCustomPrompt="1"/>
          </p:nvPr>
        </p:nvSpPr>
        <p:spPr>
          <a:xfrm>
            <a:off x="567130" y="285067"/>
            <a:ext cx="7679666" cy="455830"/>
          </a:xfrm>
        </p:spPr>
        <p:txBody>
          <a:bodyPr lIns="0">
            <a:normAutofit/>
          </a:bodyPr>
          <a:lstStyle>
            <a:lvl1pPr>
              <a:defRPr sz="2100" b="0">
                <a:solidFill>
                  <a:schemeClr val="tx1"/>
                </a:solidFill>
              </a:defRPr>
            </a:lvl1pPr>
          </a:lstStyle>
          <a:p>
            <a:r>
              <a:rPr lang="nb-NO" noProof="0"/>
              <a:t>Overskrift</a:t>
            </a:r>
          </a:p>
        </p:txBody>
      </p:sp>
      <p:sp>
        <p:nvSpPr>
          <p:cNvPr id="11" name="Rektangel: avrundede hjørner 10">
            <a:extLst>
              <a:ext uri="{FF2B5EF4-FFF2-40B4-BE49-F238E27FC236}">
                <a16:creationId xmlns:a16="http://schemas.microsoft.com/office/drawing/2014/main" id="{A4678B37-CBD5-582C-4EA8-F70C216188A2}"/>
              </a:ext>
            </a:extLst>
          </p:cNvPr>
          <p:cNvSpPr/>
          <p:nvPr userDrawn="1"/>
        </p:nvSpPr>
        <p:spPr>
          <a:xfrm>
            <a:off x="4705422" y="1067192"/>
            <a:ext cx="3860591" cy="3698908"/>
          </a:xfrm>
          <a:prstGeom prst="roundRect">
            <a:avLst>
              <a:gd name="adj" fmla="val 286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solidFill>
                <a:schemeClr val="tx1"/>
              </a:solidFill>
            </a:endParaRPr>
          </a:p>
        </p:txBody>
      </p:sp>
      <p:pic>
        <p:nvPicPr>
          <p:cNvPr id="3" name="Plassholder for innhold 14" descr="Et bilde som inneholder Grafikk, skjermbilde, logo, Font&#10;&#10;KI-generert innhold kan være feil.">
            <a:extLst>
              <a:ext uri="{FF2B5EF4-FFF2-40B4-BE49-F238E27FC236}">
                <a16:creationId xmlns:a16="http://schemas.microsoft.com/office/drawing/2014/main" id="{CCCFEBE7-DC9E-22EF-E64B-4FDB04174D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4" name="Text Placeholder 6">
            <a:extLst>
              <a:ext uri="{FF2B5EF4-FFF2-40B4-BE49-F238E27FC236}">
                <a16:creationId xmlns:a16="http://schemas.microsoft.com/office/drawing/2014/main" id="{289028A5-BB4E-49A8-4AE2-B4289822D3ED}"/>
              </a:ext>
            </a:extLst>
          </p:cNvPr>
          <p:cNvSpPr>
            <a:spLocks noGrp="1" noChangeAspect="1"/>
          </p:cNvSpPr>
          <p:nvPr>
            <p:ph type="body" sz="quarter" idx="13" hasCustomPrompt="1"/>
          </p:nvPr>
        </p:nvSpPr>
        <p:spPr>
          <a:xfrm>
            <a:off x="574532"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
        <p:nvSpPr>
          <p:cNvPr id="6" name="Plassholder for innhold 2">
            <a:extLst>
              <a:ext uri="{FF2B5EF4-FFF2-40B4-BE49-F238E27FC236}">
                <a16:creationId xmlns:a16="http://schemas.microsoft.com/office/drawing/2014/main" id="{5484213B-092D-E4C0-11D2-D9898BCE06F1}"/>
              </a:ext>
            </a:extLst>
          </p:cNvPr>
          <p:cNvSpPr>
            <a:spLocks noGrp="1"/>
          </p:cNvSpPr>
          <p:nvPr>
            <p:ph sz="half" idx="16"/>
          </p:nvPr>
        </p:nvSpPr>
        <p:spPr>
          <a:xfrm>
            <a:off x="567129" y="1067979"/>
            <a:ext cx="3860592" cy="3682029"/>
          </a:xfrm>
        </p:spPr>
        <p:txBody>
          <a:bodyPr lIns="0" tIns="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5746234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odelt: bilde + tekst">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FDAAD5F-AD22-1B6F-F380-8FE38DE3A737}"/>
              </a:ext>
            </a:extLst>
          </p:cNvPr>
          <p:cNvSpPr>
            <a:spLocks noGrp="1"/>
          </p:cNvSpPr>
          <p:nvPr>
            <p:ph sz="half" idx="16"/>
          </p:nvPr>
        </p:nvSpPr>
        <p:spPr>
          <a:xfrm>
            <a:off x="4895819" y="1067979"/>
            <a:ext cx="3668478" cy="3682029"/>
          </a:xfrm>
        </p:spPr>
        <p:txBody>
          <a:bodyPr lIns="0" tIns="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2" name="TekstSylinder 1">
            <a:extLst>
              <a:ext uri="{FF2B5EF4-FFF2-40B4-BE49-F238E27FC236}">
                <a16:creationId xmlns:a16="http://schemas.microsoft.com/office/drawing/2014/main" id="{4D050D39-B1ED-408C-9CC9-A0CEF4DA6150}"/>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4" name="Rubrik 1">
            <a:extLst>
              <a:ext uri="{FF2B5EF4-FFF2-40B4-BE49-F238E27FC236}">
                <a16:creationId xmlns:a16="http://schemas.microsoft.com/office/drawing/2014/main" id="{9BE90FBB-427D-07A4-14DE-F02A39414237}"/>
              </a:ext>
            </a:extLst>
          </p:cNvPr>
          <p:cNvSpPr>
            <a:spLocks noGrp="1"/>
          </p:cNvSpPr>
          <p:nvPr>
            <p:ph type="title" hasCustomPrompt="1"/>
          </p:nvPr>
        </p:nvSpPr>
        <p:spPr>
          <a:xfrm>
            <a:off x="4898572" y="285067"/>
            <a:ext cx="3348224" cy="455830"/>
          </a:xfrm>
        </p:spPr>
        <p:txBody>
          <a:bodyPr lIns="0">
            <a:normAutofit/>
          </a:bodyPr>
          <a:lstStyle>
            <a:lvl1pPr>
              <a:defRPr sz="2100" b="0">
                <a:solidFill>
                  <a:schemeClr val="tx1"/>
                </a:solidFill>
              </a:defRPr>
            </a:lvl1pPr>
          </a:lstStyle>
          <a:p>
            <a:r>
              <a:rPr lang="nb-NO" noProof="0"/>
              <a:t>Overskrift</a:t>
            </a:r>
          </a:p>
        </p:txBody>
      </p:sp>
      <p:pic>
        <p:nvPicPr>
          <p:cNvPr id="5" name="Plassholder for innhold 14" descr="Et bilde som inneholder Grafikk, skjermbilde, logo, Font&#10;&#10;KI-generert innhold kan være feil.">
            <a:extLst>
              <a:ext uri="{FF2B5EF4-FFF2-40B4-BE49-F238E27FC236}">
                <a16:creationId xmlns:a16="http://schemas.microsoft.com/office/drawing/2014/main" id="{DE4095A1-DCC3-6764-EBA5-7871935F49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3" name="Plassholder for bilde 2">
            <a:extLst>
              <a:ext uri="{FF2B5EF4-FFF2-40B4-BE49-F238E27FC236}">
                <a16:creationId xmlns:a16="http://schemas.microsoft.com/office/drawing/2014/main" id="{6CA354B5-4A12-E9DB-ED20-34B662D9ED0E}"/>
              </a:ext>
            </a:extLst>
          </p:cNvPr>
          <p:cNvSpPr>
            <a:spLocks noGrp="1"/>
          </p:cNvSpPr>
          <p:nvPr>
            <p:ph type="pic" idx="15"/>
          </p:nvPr>
        </p:nvSpPr>
        <p:spPr>
          <a:xfrm>
            <a:off x="265" y="-1446"/>
            <a:ext cx="4571735" cy="5144946"/>
          </a:xfrm>
        </p:spPr>
        <p:txBody>
          <a:bodyPr>
            <a:normAutofit/>
          </a:bodyPr>
          <a:lstStyle>
            <a:lvl1pPr marL="0" indent="0" algn="ctr">
              <a:buNone/>
              <a:defRPr sz="105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8" name="Text Placeholder 6">
            <a:extLst>
              <a:ext uri="{FF2B5EF4-FFF2-40B4-BE49-F238E27FC236}">
                <a16:creationId xmlns:a16="http://schemas.microsoft.com/office/drawing/2014/main" id="{4EBAC268-4F22-4A76-ADE4-167CBF183DA9}"/>
              </a:ext>
            </a:extLst>
          </p:cNvPr>
          <p:cNvSpPr>
            <a:spLocks noGrp="1" noChangeAspect="1"/>
          </p:cNvSpPr>
          <p:nvPr>
            <p:ph type="body" sz="quarter" idx="13" hasCustomPrompt="1"/>
          </p:nvPr>
        </p:nvSpPr>
        <p:spPr>
          <a:xfrm>
            <a:off x="4898571" y="158841"/>
            <a:ext cx="3253876"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Tree>
    <p:extLst>
      <p:ext uri="{BB962C8B-B14F-4D97-AF65-F5344CB8AC3E}">
        <p14:creationId xmlns:p14="http://schemas.microsoft.com/office/powerpoint/2010/main" val="33385911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edelt: bilde + tekst + tekst">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33047B1-EB84-4AF4-A42B-C9870F6F3877}"/>
              </a:ext>
            </a:extLst>
          </p:cNvPr>
          <p:cNvSpPr txBox="1"/>
          <p:nvPr userDrawn="1"/>
        </p:nvSpPr>
        <p:spPr>
          <a:xfrm>
            <a:off x="8246795" y="4828493"/>
            <a:ext cx="329277" cy="207749"/>
          </a:xfrm>
          <a:prstGeom prst="rect">
            <a:avLst/>
          </a:prstGeom>
          <a:noFill/>
        </p:spPr>
        <p:txBody>
          <a:bodyPr wrap="square" rIns="0" rtlCol="0">
            <a:spAutoFit/>
          </a:bodyPr>
          <a:lstStyle/>
          <a:p>
            <a:pPr algn="r"/>
            <a:fld id="{C25C054F-90E3-43D3-9F5F-0765C525DF5A}" type="slidenum">
              <a:rPr lang="nb-NO" sz="750" smtClean="0">
                <a:solidFill>
                  <a:schemeClr val="accent2"/>
                </a:solidFill>
              </a:rPr>
              <a:pPr algn="r"/>
              <a:t>‹#›</a:t>
            </a:fld>
            <a:endParaRPr lang="nb-NO" sz="750">
              <a:solidFill>
                <a:schemeClr val="accent2"/>
              </a:solidFill>
            </a:endParaRPr>
          </a:p>
        </p:txBody>
      </p:sp>
      <p:sp>
        <p:nvSpPr>
          <p:cNvPr id="9" name="Plassholder for bilde 2">
            <a:extLst>
              <a:ext uri="{FF2B5EF4-FFF2-40B4-BE49-F238E27FC236}">
                <a16:creationId xmlns:a16="http://schemas.microsoft.com/office/drawing/2014/main" id="{E352CC65-63DA-4462-B6FB-7438B018A0E8}"/>
              </a:ext>
            </a:extLst>
          </p:cNvPr>
          <p:cNvSpPr>
            <a:spLocks noGrp="1"/>
          </p:cNvSpPr>
          <p:nvPr>
            <p:ph type="pic" idx="1"/>
          </p:nvPr>
        </p:nvSpPr>
        <p:spPr>
          <a:xfrm>
            <a:off x="266" y="-1446"/>
            <a:ext cx="3069166" cy="5144946"/>
          </a:xfrm>
        </p:spPr>
        <p:txBody>
          <a:bodyPr>
            <a:normAutofit/>
          </a:bodyPr>
          <a:lstStyle>
            <a:lvl1pPr marL="0" indent="0" algn="ctr">
              <a:buNone/>
              <a:defRPr sz="105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4" name="Rubrik 1">
            <a:extLst>
              <a:ext uri="{FF2B5EF4-FFF2-40B4-BE49-F238E27FC236}">
                <a16:creationId xmlns:a16="http://schemas.microsoft.com/office/drawing/2014/main" id="{49046DF7-45B9-6DE2-9B01-61AC6D3CFEDA}"/>
              </a:ext>
            </a:extLst>
          </p:cNvPr>
          <p:cNvSpPr>
            <a:spLocks noGrp="1"/>
          </p:cNvSpPr>
          <p:nvPr>
            <p:ph type="title" hasCustomPrompt="1"/>
          </p:nvPr>
        </p:nvSpPr>
        <p:spPr>
          <a:xfrm>
            <a:off x="3278865" y="285067"/>
            <a:ext cx="4967930" cy="455830"/>
          </a:xfrm>
        </p:spPr>
        <p:txBody>
          <a:bodyPr lIns="0">
            <a:normAutofit/>
          </a:bodyPr>
          <a:lstStyle>
            <a:lvl1pPr>
              <a:defRPr sz="2100" b="0">
                <a:solidFill>
                  <a:schemeClr val="tx1"/>
                </a:solidFill>
              </a:defRPr>
            </a:lvl1pPr>
          </a:lstStyle>
          <a:p>
            <a:r>
              <a:rPr lang="nb-NO" noProof="0"/>
              <a:t>Overskrift</a:t>
            </a:r>
          </a:p>
        </p:txBody>
      </p:sp>
      <p:pic>
        <p:nvPicPr>
          <p:cNvPr id="5" name="Plassholder for innhold 14" descr="Et bilde som inneholder Grafikk, skjermbilde, logo, Font&#10;&#10;KI-generert innhold kan være feil.">
            <a:extLst>
              <a:ext uri="{FF2B5EF4-FFF2-40B4-BE49-F238E27FC236}">
                <a16:creationId xmlns:a16="http://schemas.microsoft.com/office/drawing/2014/main" id="{E44E3AAB-2923-B5A9-3BE3-0168D4E291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14" t="-286" r="66790" b="286"/>
          <a:stretch/>
        </p:blipFill>
        <p:spPr>
          <a:xfrm>
            <a:off x="8391623" y="285066"/>
            <a:ext cx="368897" cy="455830"/>
          </a:xfrm>
          <a:prstGeom prst="rect">
            <a:avLst/>
          </a:prstGeom>
        </p:spPr>
      </p:pic>
      <p:sp>
        <p:nvSpPr>
          <p:cNvPr id="3" name="Text Placeholder 6">
            <a:extLst>
              <a:ext uri="{FF2B5EF4-FFF2-40B4-BE49-F238E27FC236}">
                <a16:creationId xmlns:a16="http://schemas.microsoft.com/office/drawing/2014/main" id="{2FC7FB2F-460C-F29C-1AD6-BEC8EFE4D4EA}"/>
              </a:ext>
            </a:extLst>
          </p:cNvPr>
          <p:cNvSpPr>
            <a:spLocks noGrp="1" noChangeAspect="1"/>
          </p:cNvSpPr>
          <p:nvPr>
            <p:ph type="body" sz="quarter" idx="13" hasCustomPrompt="1"/>
          </p:nvPr>
        </p:nvSpPr>
        <p:spPr>
          <a:xfrm>
            <a:off x="3283716" y="158841"/>
            <a:ext cx="4004871" cy="176036"/>
          </a:xfrm>
          <a:prstGeom prst="rect">
            <a:avLst/>
          </a:prstGeom>
        </p:spPr>
        <p:txBody>
          <a:bodyPr lIns="0" tIns="0" rIns="0" bIns="0" anchor="b">
            <a:noAutofit/>
          </a:bodyPr>
          <a:lstStyle>
            <a:lvl1pPr marL="0" indent="0">
              <a:spcBef>
                <a:spcPts val="0"/>
              </a:spcBef>
              <a:spcAft>
                <a:spcPts val="0"/>
              </a:spcAft>
              <a:buNone/>
              <a:defRPr sz="1200" b="0" i="0" cap="none" spc="45" baseline="0">
                <a:solidFill>
                  <a:schemeClr val="tx1"/>
                </a:solidFill>
              </a:defRPr>
            </a:lvl1pPr>
            <a:lvl5pPr>
              <a:defRPr>
                <a:solidFill>
                  <a:schemeClr val="bg1"/>
                </a:solidFill>
              </a:defRPr>
            </a:lvl5pPr>
          </a:lstStyle>
          <a:p>
            <a:pPr lvl="0"/>
            <a:r>
              <a:rPr lang="nb-NO" noProof="0"/>
              <a:t>Stikktittel</a:t>
            </a:r>
          </a:p>
        </p:txBody>
      </p:sp>
      <p:sp>
        <p:nvSpPr>
          <p:cNvPr id="6" name="Plassholder for innhold 2">
            <a:extLst>
              <a:ext uri="{FF2B5EF4-FFF2-40B4-BE49-F238E27FC236}">
                <a16:creationId xmlns:a16="http://schemas.microsoft.com/office/drawing/2014/main" id="{D664378B-CB59-4636-BFA4-EC11AC9A4D48}"/>
              </a:ext>
            </a:extLst>
          </p:cNvPr>
          <p:cNvSpPr>
            <a:spLocks noGrp="1"/>
          </p:cNvSpPr>
          <p:nvPr>
            <p:ph sz="half" idx="16"/>
          </p:nvPr>
        </p:nvSpPr>
        <p:spPr>
          <a:xfrm>
            <a:off x="3278864" y="1067979"/>
            <a:ext cx="5297208" cy="3682029"/>
          </a:xfrm>
        </p:spPr>
        <p:txBody>
          <a:bodyPr lIns="108000" tIns="108000" rIns="36000">
            <a:noAutofit/>
          </a:bodyPr>
          <a:lstStyle>
            <a:lvl1pPr marL="271463" indent="-271463">
              <a:buClr>
                <a:srgbClr val="3D9CDA"/>
              </a:buClr>
              <a:buSzPct val="130000"/>
              <a:buFont typeface="Arial" panose="020B0604020202020204" pitchFamily="34" charset="0"/>
              <a:buChar char="■"/>
              <a:defRPr sz="1500">
                <a:solidFill>
                  <a:schemeClr val="tx1"/>
                </a:solidFill>
              </a:defRPr>
            </a:lvl1pPr>
            <a:lvl2pPr marL="407194" indent="-135731">
              <a:buFont typeface="Calibri" panose="020F0502020204030204" pitchFamily="34" charset="0"/>
              <a:buChar char="−"/>
              <a:defRPr sz="1500">
                <a:solidFill>
                  <a:schemeClr val="tx1"/>
                </a:solidFill>
              </a:defRPr>
            </a:lvl2pPr>
            <a:lvl3pPr marL="534591" indent="-127397">
              <a:defRPr sz="1500">
                <a:solidFill>
                  <a:schemeClr val="tx1"/>
                </a:solidFill>
              </a:defRPr>
            </a:lvl3pPr>
            <a:lvl4pPr marL="670322" indent="-135731">
              <a:buFont typeface="Arial" panose="020B0604020202020204" pitchFamily="34" charset="0"/>
              <a:buChar char="▪"/>
              <a:defRPr sz="1500">
                <a:solidFill>
                  <a:schemeClr val="tx1"/>
                </a:solidFill>
              </a:defRPr>
            </a:lvl4pPr>
            <a:lvl5pPr marL="806054" indent="-135731">
              <a:tabLst/>
              <a:defRPr sz="135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8051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image" Target="../media/image6.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theme" Target="../theme/theme2.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5.emf"/><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oleObject" Target="../embeddings/oleObject1.bin"/><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tags" Target="../tags/tag1.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16.emf"/><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theme" Target="../theme/theme5.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50.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9" Type="http://schemas.openxmlformats.org/officeDocument/2006/relationships/slideLayout" Target="../slideLayouts/slideLayout195.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42" Type="http://schemas.openxmlformats.org/officeDocument/2006/relationships/slideLayout" Target="../slideLayouts/slideLayout198.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9" Type="http://schemas.openxmlformats.org/officeDocument/2006/relationships/slideLayout" Target="../slideLayouts/slideLayout18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40" Type="http://schemas.openxmlformats.org/officeDocument/2006/relationships/slideLayout" Target="../slideLayouts/slideLayout196.xml"/><Relationship Id="rId45" Type="http://schemas.openxmlformats.org/officeDocument/2006/relationships/theme" Target="../theme/theme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43" Type="http://schemas.openxmlformats.org/officeDocument/2006/relationships/slideLayout" Target="../slideLayouts/slideLayout199.xml"/><Relationship Id="rId8" Type="http://schemas.openxmlformats.org/officeDocument/2006/relationships/slideLayout" Target="../slideLayouts/slideLayout164.xml"/><Relationship Id="rId3" Type="http://schemas.openxmlformats.org/officeDocument/2006/relationships/slideLayout" Target="../slideLayouts/slideLayout159.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46" Type="http://schemas.openxmlformats.org/officeDocument/2006/relationships/image" Target="../media/image56.png"/><Relationship Id="rId20" Type="http://schemas.openxmlformats.org/officeDocument/2006/relationships/slideLayout" Target="../slideLayouts/slideLayout176.xml"/><Relationship Id="rId41"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303424"/>
      </p:ext>
    </p:extLst>
  </p:cSld>
  <p:clrMap bg1="lt1" tx1="dk1" bg2="lt2" tx2="dk2" accent1="accent1" accent2="accent2" accent3="accent3" accent4="accent4" accent5="accent5" accent6="accent6" hlink="hlink" folHlink="folHlink"/>
  <p:sldLayoutIdLst>
    <p:sldLayoutId id="2147483700" r:id="rId1"/>
    <p:sldLayoutId id="2147483660" r:id="rId2"/>
    <p:sldLayoutId id="2147483670" r:id="rId3"/>
    <p:sldLayoutId id="2147483663" r:id="rId4"/>
    <p:sldLayoutId id="2147483675" r:id="rId5"/>
    <p:sldLayoutId id="2147483671" r:id="rId6"/>
    <p:sldLayoutId id="2147483664" r:id="rId7"/>
    <p:sldLayoutId id="2147483676" r:id="rId8"/>
    <p:sldLayoutId id="2147483677" r:id="rId9"/>
    <p:sldLayoutId id="2147483678" r:id="rId10"/>
    <p:sldLayoutId id="2147483679" r:id="rId11"/>
    <p:sldLayoutId id="2147483680" r:id="rId12"/>
    <p:sldLayoutId id="2147483702" r:id="rId13"/>
    <p:sldLayoutId id="2147483665" r:id="rId14"/>
    <p:sldLayoutId id="2147483681" r:id="rId15"/>
    <p:sldLayoutId id="2147483667" r:id="rId16"/>
    <p:sldLayoutId id="2147483666" r:id="rId17"/>
    <p:sldLayoutId id="2147483668" r:id="rId18"/>
    <p:sldLayoutId id="2147483850" r:id="rId19"/>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1B44F85-5E5C-44FB-825C-4C7C87207B37}"/>
              </a:ext>
            </a:extLst>
          </p:cNvPr>
          <p:cNvSpPr>
            <a:spLocks noGrp="1"/>
          </p:cNvSpPr>
          <p:nvPr>
            <p:ph type="title"/>
          </p:nvPr>
        </p:nvSpPr>
        <p:spPr>
          <a:xfrm>
            <a:off x="469900" y="254000"/>
            <a:ext cx="8204200" cy="687388"/>
          </a:xfrm>
          <a:prstGeom prst="rect">
            <a:avLst/>
          </a:prstGeom>
        </p:spPr>
        <p:txBody>
          <a:bodyPr vert="horz" lIns="0" tIns="0" rIns="0" bIns="0" rtlCol="0" anchor="t"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CE24C1-D518-4955-BF6B-FD6B9E8081A6}"/>
              </a:ext>
            </a:extLst>
          </p:cNvPr>
          <p:cNvSpPr>
            <a:spLocks noGrp="1"/>
          </p:cNvSpPr>
          <p:nvPr>
            <p:ph type="body" idx="1"/>
          </p:nvPr>
        </p:nvSpPr>
        <p:spPr>
          <a:xfrm>
            <a:off x="469900" y="1068388"/>
            <a:ext cx="8204200" cy="3564335"/>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sex</a:t>
            </a:r>
          </a:p>
          <a:p>
            <a:pPr lvl="6"/>
            <a:r>
              <a:rPr lang="sv-SE"/>
              <a:t>Nivå sju</a:t>
            </a:r>
          </a:p>
          <a:p>
            <a:pPr lvl="7"/>
            <a:r>
              <a:rPr lang="sv-SE"/>
              <a:t>Nivå </a:t>
            </a:r>
            <a:r>
              <a:rPr lang="sv-SE" err="1"/>
              <a:t>atta</a:t>
            </a:r>
            <a:endParaRPr lang="sv-SE"/>
          </a:p>
          <a:p>
            <a:pPr lvl="8"/>
            <a:r>
              <a:rPr lang="sv-SE"/>
              <a:t>Nivå nio</a:t>
            </a:r>
          </a:p>
          <a:p>
            <a:pPr lvl="4"/>
            <a:endParaRPr lang="sv-SE"/>
          </a:p>
        </p:txBody>
      </p:sp>
      <p:sp>
        <p:nvSpPr>
          <p:cNvPr id="5" name="Platshållare för sidfot 4">
            <a:extLst>
              <a:ext uri="{FF2B5EF4-FFF2-40B4-BE49-F238E27FC236}">
                <a16:creationId xmlns:a16="http://schemas.microsoft.com/office/drawing/2014/main" id="{1789695D-7F0E-47A9-9DA5-AF97F6AB79D7}"/>
              </a:ext>
            </a:extLst>
          </p:cNvPr>
          <p:cNvSpPr>
            <a:spLocks noGrp="1"/>
          </p:cNvSpPr>
          <p:nvPr>
            <p:ph type="ftr" sz="quarter" idx="3"/>
          </p:nvPr>
        </p:nvSpPr>
        <p:spPr>
          <a:xfrm>
            <a:off x="2552700" y="4615656"/>
            <a:ext cx="5426075" cy="273844"/>
          </a:xfrm>
          <a:prstGeom prst="rect">
            <a:avLst/>
          </a:prstGeom>
        </p:spPr>
        <p:txBody>
          <a:bodyPr vert="horz" lIns="0" tIns="0" rIns="0" bIns="0" rtlCol="0" anchor="b" anchorCtr="0"/>
          <a:lstStyle>
            <a:lvl1pPr algn="r">
              <a:defRPr sz="900" b="1">
                <a:solidFill>
                  <a:schemeClr val="tx2"/>
                </a:solidFill>
              </a:defRPr>
            </a:lvl1pPr>
          </a:lstStyle>
          <a:p>
            <a:r>
              <a:rPr lang="en-US"/>
              <a:t>Stakeholder Forum Agenda - Classification: External</a:t>
            </a:r>
            <a:endParaRPr lang="sv-SE"/>
          </a:p>
        </p:txBody>
      </p:sp>
      <p:sp>
        <p:nvSpPr>
          <p:cNvPr id="6" name="Platshållare för bildnummer 5">
            <a:extLst>
              <a:ext uri="{FF2B5EF4-FFF2-40B4-BE49-F238E27FC236}">
                <a16:creationId xmlns:a16="http://schemas.microsoft.com/office/drawing/2014/main" id="{AEFE2D2D-01C1-4D4D-A436-7A02FBDCA340}"/>
              </a:ext>
            </a:extLst>
          </p:cNvPr>
          <p:cNvSpPr>
            <a:spLocks noGrp="1"/>
          </p:cNvSpPr>
          <p:nvPr>
            <p:ph type="sldNum" sz="quarter" idx="4"/>
          </p:nvPr>
        </p:nvSpPr>
        <p:spPr>
          <a:xfrm>
            <a:off x="8105775" y="4615656"/>
            <a:ext cx="784225" cy="273844"/>
          </a:xfrm>
          <a:prstGeom prst="rect">
            <a:avLst/>
          </a:prstGeom>
        </p:spPr>
        <p:txBody>
          <a:bodyPr vert="horz" lIns="0" tIns="0" rIns="0" bIns="0" rtlCol="0" anchor="b" anchorCtr="0"/>
          <a:lstStyle>
            <a:lvl1pPr algn="r">
              <a:defRPr sz="800">
                <a:solidFill>
                  <a:schemeClr val="tx1"/>
                </a:solidFill>
              </a:defRPr>
            </a:lvl1pPr>
          </a:lstStyle>
          <a:p>
            <a:fld id="{7D1488FD-E232-4E0B-A7C7-33537D0EAE2C}" type="slidenum">
              <a:rPr lang="sv-SE" smtClean="0"/>
              <a:pPr/>
              <a:t>‹#›</a:t>
            </a:fld>
            <a:endParaRPr lang="sv-SE"/>
          </a:p>
        </p:txBody>
      </p:sp>
      <p:pic>
        <p:nvPicPr>
          <p:cNvPr id="8" name="Bild 9">
            <a:extLst>
              <a:ext uri="{FF2B5EF4-FFF2-40B4-BE49-F238E27FC236}">
                <a16:creationId xmlns:a16="http://schemas.microsoft.com/office/drawing/2014/main" id="{8CB0CEE2-3FBA-4FDE-B792-19C209F5FC4A}"/>
              </a:ext>
            </a:extLst>
          </p:cNvPr>
          <p:cNvPicPr>
            <a:picLocks noChangeAspect="1"/>
          </p:cNvPicPr>
          <p:nvPr userDrawn="1"/>
        </p:nvPicPr>
        <p:blipFill>
          <a:blip r:embed="rId44" cstate="print">
            <a:extLst>
              <a:ext uri="{28A0092B-C50C-407E-A947-70E740481C1C}">
                <a14:useLocalDpi xmlns:a14="http://schemas.microsoft.com/office/drawing/2010/main" val="0"/>
              </a:ext>
            </a:extLst>
          </a:blip>
          <a:srcRect/>
          <a:stretch/>
        </p:blipFill>
        <p:spPr>
          <a:xfrm>
            <a:off x="474670" y="4258192"/>
            <a:ext cx="499754" cy="706300"/>
          </a:xfrm>
          <a:prstGeom prst="rect">
            <a:avLst/>
          </a:prstGeom>
        </p:spPr>
      </p:pic>
      <p:sp>
        <p:nvSpPr>
          <p:cNvPr id="9" name="textruta 8">
            <a:extLst>
              <a:ext uri="{FF2B5EF4-FFF2-40B4-BE49-F238E27FC236}">
                <a16:creationId xmlns:a16="http://schemas.microsoft.com/office/drawing/2014/main" id="{030A9D5B-34F2-4F51-AB4A-E30EF9AC03B4}"/>
              </a:ext>
            </a:extLst>
          </p:cNvPr>
          <p:cNvSpPr txBox="1"/>
          <p:nvPr userDrawn="1"/>
        </p:nvSpPr>
        <p:spPr>
          <a:xfrm>
            <a:off x="1023798" y="4570002"/>
            <a:ext cx="2139205" cy="623248"/>
          </a:xfrm>
          <a:prstGeom prst="rect">
            <a:avLst/>
          </a:prstGeom>
          <a:noFill/>
        </p:spPr>
        <p:txBody>
          <a:bodyPr wrap="square" lIns="0" tIns="0" rIns="0" bIns="0" rtlCol="0">
            <a:noAutofit/>
          </a:bodyPr>
          <a:lstStyle/>
          <a:p>
            <a:r>
              <a:rPr lang="en-GB" sz="1200" spc="-50" baseline="0" err="1">
                <a:solidFill>
                  <a:schemeClr val="tx2"/>
                </a:solidFill>
              </a:rPr>
              <a:t>Bankinfrastruktur</a:t>
            </a:r>
            <a:br>
              <a:rPr lang="en-GB" sz="1200" spc="-50" baseline="0">
                <a:solidFill>
                  <a:schemeClr val="tx2"/>
                </a:solidFill>
              </a:rPr>
            </a:br>
            <a:r>
              <a:rPr lang="en-GB" sz="1200" spc="-50" baseline="0" err="1">
                <a:solidFill>
                  <a:schemeClr val="tx2"/>
                </a:solidFill>
              </a:rPr>
              <a:t>i</a:t>
            </a:r>
            <a:r>
              <a:rPr lang="en-GB" sz="1200" spc="-50" baseline="0">
                <a:solidFill>
                  <a:schemeClr val="tx2"/>
                </a:solidFill>
              </a:rPr>
              <a:t> Sverige </a:t>
            </a:r>
            <a:endParaRPr lang="sv-SE" sz="1200" spc="-50" baseline="0">
              <a:solidFill>
                <a:schemeClr val="tx2"/>
              </a:solidFill>
            </a:endParaRPr>
          </a:p>
        </p:txBody>
      </p:sp>
    </p:spTree>
    <p:extLst>
      <p:ext uri="{BB962C8B-B14F-4D97-AF65-F5344CB8AC3E}">
        <p14:creationId xmlns:p14="http://schemas.microsoft.com/office/powerpoint/2010/main" val="3508361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Lst>
  <p:hf hdr="0"/>
  <p:txStyles>
    <p:titleStyle>
      <a:lvl1pPr algn="l" defTabSz="685800" rtl="0" eaLnBrk="1" latinLnBrk="0" hangingPunct="1">
        <a:lnSpc>
          <a:spcPct val="100000"/>
        </a:lnSpc>
        <a:spcBef>
          <a:spcPct val="0"/>
        </a:spcBef>
        <a:buNone/>
        <a:defRPr sz="2200" b="1" kern="1200">
          <a:solidFill>
            <a:schemeClr val="tx2"/>
          </a:solidFill>
          <a:latin typeface="+mj-lt"/>
          <a:ea typeface="+mj-ea"/>
          <a:cs typeface="+mj-cs"/>
        </a:defRPr>
      </a:lvl1pPr>
    </p:titleStyle>
    <p:bodyStyle>
      <a:lvl1pPr marL="216000" indent="-216000" algn="l" defTabSz="685800" rtl="0" eaLnBrk="1" latinLnBrk="0" hangingPunct="1">
        <a:lnSpc>
          <a:spcPct val="90000"/>
        </a:lnSpc>
        <a:spcBef>
          <a:spcPts val="0"/>
        </a:spcBef>
        <a:spcAft>
          <a:spcPts val="600"/>
        </a:spcAft>
        <a:buClrTx/>
        <a:buSzPct val="70000"/>
        <a:buFont typeface="Wingdings" panose="05000000000000000000" pitchFamily="2" charset="2"/>
        <a:buChar char=""/>
        <a:tabLst>
          <a:tab pos="216000" algn="l"/>
        </a:tabLst>
        <a:defRPr sz="1400" kern="1200">
          <a:solidFill>
            <a:schemeClr val="tx2"/>
          </a:solidFill>
          <a:latin typeface="+mn-lt"/>
          <a:ea typeface="+mn-ea"/>
          <a:cs typeface="+mn-cs"/>
        </a:defRPr>
      </a:lvl1pPr>
      <a:lvl2pPr marL="288000" indent="-144000" algn="l" defTabSz="685800" rtl="0" eaLnBrk="1" latinLnBrk="0" hangingPunct="1">
        <a:lnSpc>
          <a:spcPct val="90000"/>
        </a:lnSpc>
        <a:spcBef>
          <a:spcPts val="0"/>
        </a:spcBef>
        <a:spcAft>
          <a:spcPts val="600"/>
        </a:spcAft>
        <a:buClrTx/>
        <a:buFont typeface="Calibri" panose="020F0502020204030204" pitchFamily="34" charset="0"/>
        <a:buChar char="–"/>
        <a:tabLst>
          <a:tab pos="144000" algn="l"/>
          <a:tab pos="288000" algn="l"/>
          <a:tab pos="432000" algn="l"/>
        </a:tabLst>
        <a:defRPr sz="1300" kern="1200">
          <a:solidFill>
            <a:schemeClr val="tx2"/>
          </a:solidFill>
          <a:latin typeface="+mn-lt"/>
          <a:ea typeface="+mn-ea"/>
          <a:cs typeface="+mn-cs"/>
        </a:defRPr>
      </a:lvl2pPr>
      <a:lvl3pPr marL="432000" indent="-144000" algn="l" defTabSz="685800" rtl="0" eaLnBrk="1" latinLnBrk="0" hangingPunct="1">
        <a:lnSpc>
          <a:spcPct val="90000"/>
        </a:lnSpc>
        <a:spcBef>
          <a:spcPts val="0"/>
        </a:spcBef>
        <a:spcAft>
          <a:spcPts val="600"/>
        </a:spcAft>
        <a:buClrTx/>
        <a:buFont typeface="Calibri" panose="020F0502020204030204" pitchFamily="34" charset="0"/>
        <a:buChar char="–"/>
        <a:defRPr sz="1300" kern="1200">
          <a:solidFill>
            <a:schemeClr val="tx2"/>
          </a:solidFill>
          <a:latin typeface="+mn-lt"/>
          <a:ea typeface="+mn-ea"/>
          <a:cs typeface="+mn-cs"/>
        </a:defRPr>
      </a:lvl3pPr>
      <a:lvl4pPr marL="576000" indent="-144000" algn="l" defTabSz="685800" rtl="0" eaLnBrk="1" latinLnBrk="0" hangingPunct="1">
        <a:lnSpc>
          <a:spcPct val="90000"/>
        </a:lnSpc>
        <a:spcBef>
          <a:spcPts val="0"/>
        </a:spcBef>
        <a:spcAft>
          <a:spcPts val="600"/>
        </a:spcAft>
        <a:buClrTx/>
        <a:buFont typeface="Calibri" panose="020F0502020204030204" pitchFamily="34" charset="0"/>
        <a:buChar char="–"/>
        <a:defRPr sz="1300" kern="1200">
          <a:solidFill>
            <a:schemeClr val="tx2"/>
          </a:solidFill>
          <a:latin typeface="+mn-lt"/>
          <a:ea typeface="+mn-ea"/>
          <a:cs typeface="+mn-cs"/>
        </a:defRPr>
      </a:lvl4pPr>
      <a:lvl5pPr marL="720000" indent="-144000" algn="l" defTabSz="685800" rtl="0" eaLnBrk="1" latinLnBrk="0" hangingPunct="1">
        <a:lnSpc>
          <a:spcPct val="90000"/>
        </a:lnSpc>
        <a:spcBef>
          <a:spcPts val="0"/>
        </a:spcBef>
        <a:spcAft>
          <a:spcPts val="600"/>
        </a:spcAft>
        <a:buClrTx/>
        <a:buFont typeface="Calibri" panose="020F0502020204030204" pitchFamily="34" charset="0"/>
        <a:buChar char="–"/>
        <a:defRPr sz="1300" kern="1200">
          <a:solidFill>
            <a:schemeClr val="tx2"/>
          </a:solidFill>
          <a:latin typeface="+mn-lt"/>
          <a:ea typeface="+mn-ea"/>
          <a:cs typeface="+mn-cs"/>
        </a:defRPr>
      </a:lvl5pPr>
      <a:lvl6pPr marL="864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6pPr>
      <a:lvl7pPr marL="1008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7pPr>
      <a:lvl8pPr marL="1152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8pPr>
      <a:lvl9pPr marL="1296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6">
          <p15:clr>
            <a:srgbClr val="009FE2"/>
          </p15:clr>
        </p15:guide>
        <p15:guide id="2" pos="653">
          <p15:clr>
            <a:srgbClr val="009FE2"/>
          </p15:clr>
        </p15:guide>
        <p15:guide id="3" pos="733">
          <p15:clr>
            <a:srgbClr val="009FE2"/>
          </p15:clr>
        </p15:guide>
        <p15:guide id="4" pos="1088">
          <p15:clr>
            <a:srgbClr val="009FE2"/>
          </p15:clr>
        </p15:guide>
        <p15:guide id="5" pos="1170">
          <p15:clr>
            <a:srgbClr val="009FE2"/>
          </p15:clr>
        </p15:guide>
        <p15:guide id="6" pos="1519">
          <p15:clr>
            <a:srgbClr val="009FE2"/>
          </p15:clr>
        </p15:guide>
        <p15:guide id="7" pos="1608">
          <p15:clr>
            <a:srgbClr val="009FE2"/>
          </p15:clr>
        </p15:guide>
        <p15:guide id="8" pos="1965">
          <p15:clr>
            <a:srgbClr val="009FE2"/>
          </p15:clr>
        </p15:guide>
        <p15:guide id="9" pos="2045">
          <p15:clr>
            <a:srgbClr val="009FE2"/>
          </p15:clr>
        </p15:guide>
        <p15:guide id="10" pos="2402">
          <p15:clr>
            <a:srgbClr val="009FE2"/>
          </p15:clr>
        </p15:guide>
        <p15:guide id="11" pos="2494">
          <p15:clr>
            <a:srgbClr val="009FE2"/>
          </p15:clr>
        </p15:guide>
        <p15:guide id="12" pos="2840">
          <p15:clr>
            <a:srgbClr val="009FE2"/>
          </p15:clr>
        </p15:guide>
        <p15:guide id="13" pos="2920">
          <p15:clr>
            <a:srgbClr val="009FE2"/>
          </p15:clr>
        </p15:guide>
        <p15:guide id="14" pos="3277">
          <p15:clr>
            <a:srgbClr val="009FE2"/>
          </p15:clr>
        </p15:guide>
        <p15:guide id="15" pos="3357">
          <p15:clr>
            <a:srgbClr val="009FE2"/>
          </p15:clr>
        </p15:guide>
        <p15:guide id="16" pos="3714">
          <p15:clr>
            <a:srgbClr val="009FE2"/>
          </p15:clr>
        </p15:guide>
        <p15:guide id="17" pos="3794">
          <p15:clr>
            <a:srgbClr val="009FE2"/>
          </p15:clr>
        </p15:guide>
        <p15:guide id="18" pos="4152">
          <p15:clr>
            <a:srgbClr val="009FE2"/>
          </p15:clr>
        </p15:guide>
        <p15:guide id="19" pos="4232">
          <p15:clr>
            <a:srgbClr val="009FE2"/>
          </p15:clr>
        </p15:guide>
        <p15:guide id="20" pos="4589">
          <p15:clr>
            <a:srgbClr val="009FE2"/>
          </p15:clr>
        </p15:guide>
        <p15:guide id="21" pos="4669">
          <p15:clr>
            <a:srgbClr val="009FE2"/>
          </p15:clr>
        </p15:guide>
        <p15:guide id="22" pos="5026">
          <p15:clr>
            <a:srgbClr val="009FE2"/>
          </p15:clr>
        </p15:guide>
        <p15:guide id="23" pos="5106">
          <p15:clr>
            <a:srgbClr val="009FE2"/>
          </p15:clr>
        </p15:guide>
        <p15:guide id="24" pos="5464">
          <p15:clr>
            <a:srgbClr val="009FE2"/>
          </p15:clr>
        </p15:guide>
        <p15:guide id="25" orient="horz" pos="160">
          <p15:clr>
            <a:srgbClr val="F26B43"/>
          </p15:clr>
        </p15:guide>
        <p15:guide id="26" orient="horz" pos="593">
          <p15:clr>
            <a:srgbClr val="009FE2"/>
          </p15:clr>
        </p15:guide>
        <p15:guide id="27" orient="horz" pos="673">
          <p15:clr>
            <a:srgbClr val="009FE2"/>
          </p15:clr>
        </p15:guide>
        <p15:guide id="28" orient="horz" pos="1106">
          <p15:clr>
            <a:srgbClr val="009FE2"/>
          </p15:clr>
        </p15:guide>
        <p15:guide id="29" orient="horz" pos="1186">
          <p15:clr>
            <a:srgbClr val="009FE2"/>
          </p15:clr>
        </p15:guide>
        <p15:guide id="30" orient="horz" pos="1620">
          <p15:clr>
            <a:srgbClr val="009FE2"/>
          </p15:clr>
        </p15:guide>
        <p15:guide id="31" orient="horz" pos="1700">
          <p15:clr>
            <a:srgbClr val="009FE2"/>
          </p15:clr>
        </p15:guide>
        <p15:guide id="32" orient="horz" pos="2133">
          <p15:clr>
            <a:srgbClr val="009FE2"/>
          </p15:clr>
        </p15:guide>
        <p15:guide id="33" orient="horz" pos="2213">
          <p15:clr>
            <a:srgbClr val="009FE2"/>
          </p15:clr>
        </p15:guide>
        <p15:guide id="34" orient="horz" pos="2646">
          <p15:clr>
            <a:srgbClr val="009FE2"/>
          </p15:clr>
        </p15:guide>
        <p15:guide id="35" orient="horz" pos="2726">
          <p15:clr>
            <a:srgbClr val="009FE2"/>
          </p15:clr>
        </p15:guide>
        <p15:guide id="36" orient="horz" pos="3160">
          <p15:clr>
            <a:srgbClr val="009FE2"/>
          </p15:clr>
        </p15:guide>
        <p15:guide id="37" pos="160">
          <p15:clr>
            <a:srgbClr val="C40079"/>
          </p15:clr>
        </p15:guide>
        <p15:guide id="38" pos="5600">
          <p15:clr>
            <a:srgbClr val="C40079"/>
          </p15:clr>
        </p15:guide>
        <p15:guide id="39" orient="horz" pos="3080">
          <p15:clr>
            <a:srgbClr val="C40079"/>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CF0132D-9E8F-154A-2C07-1F993AAEF614}"/>
              </a:ext>
            </a:extLst>
          </p:cNvPr>
          <p:cNvGraphicFramePr>
            <a:graphicFrameLocks noChangeAspect="1"/>
          </p:cNvGraphicFramePr>
          <p:nvPr userDrawn="1">
            <p:custDataLst>
              <p:tags r:id="rId32"/>
            </p:custDataLst>
            <p:extLst>
              <p:ext uri="{D42A27DB-BD31-4B8C-83A1-F6EECF244321}">
                <p14:modId xmlns:p14="http://schemas.microsoft.com/office/powerpoint/2010/main" val="2490881826"/>
              </p:ext>
            </p:extLst>
          </p:nvPr>
        </p:nvGraphicFramePr>
        <p:xfrm>
          <a:off x="1191" y="1192"/>
          <a:ext cx="1191" cy="1191"/>
        </p:xfrm>
        <a:graphic>
          <a:graphicData uri="http://schemas.openxmlformats.org/presentationml/2006/ole">
            <mc:AlternateContent xmlns:mc="http://schemas.openxmlformats.org/markup-compatibility/2006">
              <mc:Choice xmlns:v="urn:schemas-microsoft-com:vml" Requires="v">
                <p:oleObj name="think-cell Slide" r:id="rId33" imgW="360" imgH="360" progId="TCLayout.ActiveDocument.1">
                  <p:embed/>
                </p:oleObj>
              </mc:Choice>
              <mc:Fallback>
                <p:oleObj name="think-cell Slide" r:id="rId33" imgW="360" imgH="360" progId="TCLayout.ActiveDocument.1">
                  <p:embed/>
                  <p:pic>
                    <p:nvPicPr>
                      <p:cNvPr id="8" name="think-cell data - do not delete" hidden="1">
                        <a:extLst>
                          <a:ext uri="{FF2B5EF4-FFF2-40B4-BE49-F238E27FC236}">
                            <a16:creationId xmlns:a16="http://schemas.microsoft.com/office/drawing/2014/main" id="{1CF0132D-9E8F-154A-2C07-1F993AAEF614}"/>
                          </a:ext>
                        </a:extLst>
                      </p:cNvPr>
                      <p:cNvPicPr/>
                      <p:nvPr/>
                    </p:nvPicPr>
                    <p:blipFill>
                      <a:blip r:embed="rId34"/>
                      <a:stretch>
                        <a:fillRect/>
                      </a:stretch>
                    </p:blipFill>
                    <p:spPr>
                      <a:xfrm>
                        <a:off x="1191" y="1192"/>
                        <a:ext cx="1191" cy="1191"/>
                      </a:xfrm>
                      <a:prstGeom prst="rect">
                        <a:avLst/>
                      </a:prstGeom>
                    </p:spPr>
                  </p:pic>
                </p:oleObj>
              </mc:Fallback>
            </mc:AlternateContent>
          </a:graphicData>
        </a:graphic>
      </p:graphicFrame>
      <p:sp>
        <p:nvSpPr>
          <p:cNvPr id="2" name="Pladsholder til titel 1"/>
          <p:cNvSpPr>
            <a:spLocks noGrp="1"/>
          </p:cNvSpPr>
          <p:nvPr>
            <p:ph type="title"/>
          </p:nvPr>
        </p:nvSpPr>
        <p:spPr>
          <a:xfrm>
            <a:off x="318641" y="218700"/>
            <a:ext cx="8506107" cy="610200"/>
          </a:xfrm>
          <a:prstGeom prst="rect">
            <a:avLst/>
          </a:prstGeom>
        </p:spPr>
        <p:txBody>
          <a:bodyPr vert="horz" lIns="0" tIns="0" rIns="1080000" bIns="0" rtlCol="0" anchor="b" anchorCtr="0">
            <a:noAutofit/>
          </a:bodyPr>
          <a:lstStyle/>
          <a:p>
            <a:r>
              <a:rPr lang="da-DK"/>
              <a:t>Klik for at indsætte overskrift i en eller to linjer</a:t>
            </a:r>
          </a:p>
        </p:txBody>
      </p:sp>
      <p:sp>
        <p:nvSpPr>
          <p:cNvPr id="3" name="Pladsholder til tekst 2"/>
          <p:cNvSpPr>
            <a:spLocks noGrp="1"/>
          </p:cNvSpPr>
          <p:nvPr>
            <p:ph type="body" idx="1"/>
          </p:nvPr>
        </p:nvSpPr>
        <p:spPr>
          <a:xfrm>
            <a:off x="318641" y="1015199"/>
            <a:ext cx="8506107" cy="3483000"/>
          </a:xfrm>
          <a:prstGeom prst="rect">
            <a:avLst/>
          </a:prstGeom>
        </p:spPr>
        <p:txBody>
          <a:bodyPr vert="horz" lIns="0" tIns="72000" rIns="2160000" bIns="0" rtlCol="0">
            <a:noAutofit/>
          </a:body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4" name="Pladsholder til dato 3"/>
          <p:cNvSpPr>
            <a:spLocks noGrp="1"/>
          </p:cNvSpPr>
          <p:nvPr>
            <p:ph type="dt" sz="half" idx="2"/>
          </p:nvPr>
        </p:nvSpPr>
        <p:spPr>
          <a:xfrm>
            <a:off x="6812350" y="4706100"/>
            <a:ext cx="2012400" cy="118800"/>
          </a:xfrm>
          <a:prstGeom prst="rect">
            <a:avLst/>
          </a:prstGeom>
        </p:spPr>
        <p:txBody>
          <a:bodyPr vert="horz" lIns="0" tIns="0" rIns="0" bIns="0" rtlCol="0" anchor="ctr">
            <a:noAutofit/>
          </a:bodyPr>
          <a:lstStyle>
            <a:lvl1pPr algn="r">
              <a:lnSpc>
                <a:spcPct val="99000"/>
              </a:lnSpc>
              <a:defRPr sz="750">
                <a:solidFill>
                  <a:schemeClr val="accent3"/>
                </a:solidFill>
              </a:defRPr>
            </a:lvl1pPr>
          </a:lstStyle>
          <a:p>
            <a:r>
              <a:rPr lang="sv-SE"/>
              <a:t>26/03/2026</a:t>
            </a:r>
            <a:endParaRPr lang="da-DK"/>
          </a:p>
        </p:txBody>
      </p:sp>
      <p:sp>
        <p:nvSpPr>
          <p:cNvPr id="5" name="Pladsholder til sidefod 4" hidden="1"/>
          <p:cNvSpPr>
            <a:spLocks noGrp="1"/>
          </p:cNvSpPr>
          <p:nvPr>
            <p:ph type="ftr" sz="quarter" idx="3"/>
          </p:nvPr>
        </p:nvSpPr>
        <p:spPr>
          <a:xfrm>
            <a:off x="7626327" y="5575548"/>
            <a:ext cx="1095400" cy="236562"/>
          </a:xfrm>
          <a:prstGeom prst="rect">
            <a:avLst/>
          </a:prstGeom>
        </p:spPr>
        <p:txBody>
          <a:bodyPr vert="horz" lIns="0" tIns="0" rIns="0" bIns="0" rtlCol="0" anchor="ctr">
            <a:noAutofit/>
          </a:bodyPr>
          <a:lstStyle>
            <a:lvl1pPr algn="ctr">
              <a:defRPr sz="100">
                <a:solidFill>
                  <a:schemeClr val="bg1">
                    <a:lumMod val="75000"/>
                  </a:schemeClr>
                </a:solidFill>
              </a:defRPr>
            </a:lvl1pPr>
          </a:lstStyle>
          <a:p>
            <a:r>
              <a:rPr lang="en-US"/>
              <a:t>Stakeholder Forum Agenda - Classification: External</a:t>
            </a:r>
            <a:endParaRPr lang="da-DK"/>
          </a:p>
        </p:txBody>
      </p:sp>
      <p:sp>
        <p:nvSpPr>
          <p:cNvPr id="6" name="Pladsholder til diasnummer 5"/>
          <p:cNvSpPr>
            <a:spLocks noGrp="1"/>
          </p:cNvSpPr>
          <p:nvPr>
            <p:ph type="sldNum" sz="quarter" idx="4"/>
          </p:nvPr>
        </p:nvSpPr>
        <p:spPr>
          <a:xfrm>
            <a:off x="6812350" y="4819500"/>
            <a:ext cx="2012400" cy="135000"/>
          </a:xfrm>
          <a:prstGeom prst="rect">
            <a:avLst/>
          </a:prstGeom>
        </p:spPr>
        <p:txBody>
          <a:bodyPr vert="horz" lIns="0" tIns="0" rIns="0" bIns="0" rtlCol="0" anchor="t" anchorCtr="0">
            <a:noAutofit/>
          </a:bodyPr>
          <a:lstStyle>
            <a:lvl1pPr algn="r">
              <a:lnSpc>
                <a:spcPct val="99000"/>
              </a:lnSpc>
              <a:defRPr sz="750">
                <a:solidFill>
                  <a:schemeClr val="accent3"/>
                </a:solidFill>
              </a:defRPr>
            </a:lvl1pPr>
          </a:lstStyle>
          <a:p>
            <a:fld id="{667EC89C-17A0-4E64-A6D2-B825673CEEDF}" type="slidenum">
              <a:rPr lang="da-DK" smtClean="0"/>
              <a:pPr/>
              <a:t>‹#›</a:t>
            </a:fld>
            <a:endParaRPr lang="da-DK"/>
          </a:p>
        </p:txBody>
      </p:sp>
      <p:cxnSp>
        <p:nvCxnSpPr>
          <p:cNvPr id="9" name="Lige forbindelse 8"/>
          <p:cNvCxnSpPr/>
          <p:nvPr/>
        </p:nvCxnSpPr>
        <p:spPr>
          <a:xfrm>
            <a:off x="318641" y="893700"/>
            <a:ext cx="883015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Logo"/>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31563" y="4587299"/>
            <a:ext cx="1141768" cy="421200"/>
          </a:xfrm>
          <a:prstGeom prst="rect">
            <a:avLst/>
          </a:prstGeom>
        </p:spPr>
      </p:pic>
    </p:spTree>
    <p:extLst>
      <p:ext uri="{BB962C8B-B14F-4D97-AF65-F5344CB8AC3E}">
        <p14:creationId xmlns:p14="http://schemas.microsoft.com/office/powerpoint/2010/main" val="297211522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Lst>
  <p:hf hdr="0"/>
  <p:txStyles>
    <p:titleStyle>
      <a:lvl1pPr algn="l" defTabSz="685732" rtl="0" eaLnBrk="1" latinLnBrk="0" hangingPunct="1">
        <a:lnSpc>
          <a:spcPct val="83000"/>
        </a:lnSpc>
        <a:spcBef>
          <a:spcPct val="0"/>
        </a:spcBef>
        <a:buNone/>
        <a:defRPr sz="2100" b="1" kern="1200">
          <a:solidFill>
            <a:schemeClr val="tx1"/>
          </a:solidFill>
          <a:latin typeface="+mj-lt"/>
          <a:ea typeface="+mj-ea"/>
          <a:cs typeface="+mj-cs"/>
        </a:defRPr>
      </a:lvl1pPr>
    </p:titleStyle>
    <p:bodyStyle>
      <a:lvl1pPr marL="0" indent="0" algn="l" defTabSz="685732" rtl="0" eaLnBrk="1" latinLnBrk="0" hangingPunct="1">
        <a:lnSpc>
          <a:spcPct val="99000"/>
        </a:lnSpc>
        <a:spcBef>
          <a:spcPts val="1500"/>
        </a:spcBef>
        <a:buFont typeface="Arial" panose="020B0604020202020204" pitchFamily="34" charset="0"/>
        <a:buChar char="​"/>
        <a:defRPr sz="1650" kern="1200">
          <a:solidFill>
            <a:schemeClr val="tx1"/>
          </a:solidFill>
          <a:latin typeface="+mn-lt"/>
          <a:ea typeface="+mn-ea"/>
          <a:cs typeface="+mn-cs"/>
        </a:defRPr>
      </a:lvl1pPr>
      <a:lvl2pPr marL="172783" indent="-172783" algn="l" defTabSz="685732" rtl="0" eaLnBrk="1" latinLnBrk="0" hangingPunct="1">
        <a:lnSpc>
          <a:spcPct val="99000"/>
        </a:lnSpc>
        <a:spcBef>
          <a:spcPts val="1500"/>
        </a:spcBef>
        <a:buFont typeface="Arial" panose="020B0604020202020204" pitchFamily="34" charset="0"/>
        <a:buChar char="•"/>
        <a:defRPr sz="1650" kern="1200">
          <a:solidFill>
            <a:schemeClr val="tx1"/>
          </a:solidFill>
          <a:latin typeface="+mn-lt"/>
          <a:ea typeface="+mn-ea"/>
          <a:cs typeface="+mn-cs"/>
        </a:defRPr>
      </a:lvl2pPr>
      <a:lvl3pPr marL="404960" indent="-134987" algn="l" defTabSz="685732" rtl="0" eaLnBrk="1" latinLnBrk="0" hangingPunct="1">
        <a:lnSpc>
          <a:spcPct val="99000"/>
        </a:lnSpc>
        <a:spcBef>
          <a:spcPts val="375"/>
        </a:spcBef>
        <a:buFont typeface="Arial" panose="020B0604020202020204" pitchFamily="34" charset="0"/>
        <a:buChar char="•"/>
        <a:defRPr sz="1350" kern="1200">
          <a:solidFill>
            <a:schemeClr val="tx1"/>
          </a:solidFill>
          <a:latin typeface="+mn-lt"/>
          <a:ea typeface="+mn-ea"/>
          <a:cs typeface="+mn-cs"/>
        </a:defRPr>
      </a:lvl3pPr>
      <a:lvl4pPr marL="674933" indent="-134987" algn="l" defTabSz="685732" rtl="0" eaLnBrk="1" latinLnBrk="0" hangingPunct="1">
        <a:lnSpc>
          <a:spcPct val="99000"/>
        </a:lnSpc>
        <a:spcBef>
          <a:spcPts val="375"/>
        </a:spcBef>
        <a:buFont typeface="Arial" panose="020B0604020202020204" pitchFamily="34" charset="0"/>
        <a:buChar char="•"/>
        <a:defRPr sz="1125" kern="1200">
          <a:solidFill>
            <a:schemeClr val="tx1"/>
          </a:solidFill>
          <a:latin typeface="+mn-lt"/>
          <a:ea typeface="+mn-ea"/>
          <a:cs typeface="+mn-cs"/>
        </a:defRPr>
      </a:lvl4pPr>
      <a:lvl5pPr marL="944906" indent="-134987" algn="l" defTabSz="685732" rtl="0" eaLnBrk="1" latinLnBrk="0" hangingPunct="1">
        <a:lnSpc>
          <a:spcPct val="99000"/>
        </a:lnSpc>
        <a:spcBef>
          <a:spcPts val="375"/>
        </a:spcBef>
        <a:buFont typeface="Arial" panose="020B0604020202020204" pitchFamily="34" charset="0"/>
        <a:buChar char="•"/>
        <a:defRPr sz="900" kern="1200">
          <a:solidFill>
            <a:schemeClr val="tx1"/>
          </a:solidFill>
          <a:latin typeface="+mn-lt"/>
          <a:ea typeface="+mn-ea"/>
          <a:cs typeface="+mn-cs"/>
        </a:defRPr>
      </a:lvl5pPr>
      <a:lvl6pPr marL="1214879" indent="-134987" algn="l" defTabSz="685732" rtl="0" eaLnBrk="1" latinLnBrk="0" hangingPunct="1">
        <a:lnSpc>
          <a:spcPct val="99000"/>
        </a:lnSpc>
        <a:spcBef>
          <a:spcPts val="375"/>
        </a:spcBef>
        <a:buFont typeface="Arial" panose="020B0604020202020204" pitchFamily="34" charset="0"/>
        <a:buChar char="•"/>
        <a:defRPr sz="750" kern="1200" baseline="0">
          <a:solidFill>
            <a:schemeClr val="tx1"/>
          </a:solidFill>
          <a:latin typeface="+mn-lt"/>
          <a:ea typeface="+mn-ea"/>
          <a:cs typeface="+mn-cs"/>
        </a:defRPr>
      </a:lvl6pPr>
      <a:lvl7pPr marL="1214879" indent="-134987" algn="l" defTabSz="685732" rtl="0" eaLnBrk="1" latinLnBrk="0" hangingPunct="1">
        <a:lnSpc>
          <a:spcPct val="99000"/>
        </a:lnSpc>
        <a:spcBef>
          <a:spcPts val="375"/>
        </a:spcBef>
        <a:buFont typeface="Arial" panose="020B0604020202020204" pitchFamily="34" charset="0"/>
        <a:buChar char="•"/>
        <a:defRPr sz="750" kern="1200">
          <a:solidFill>
            <a:schemeClr val="tx1"/>
          </a:solidFill>
          <a:latin typeface="+mn-lt"/>
          <a:ea typeface="+mn-ea"/>
          <a:cs typeface="+mn-cs"/>
        </a:defRPr>
      </a:lvl7pPr>
      <a:lvl8pPr marL="1214879" indent="-134987" algn="l" defTabSz="685732" rtl="0" eaLnBrk="1" latinLnBrk="0" hangingPunct="1">
        <a:lnSpc>
          <a:spcPct val="99000"/>
        </a:lnSpc>
        <a:spcBef>
          <a:spcPts val="375"/>
        </a:spcBef>
        <a:buFont typeface="Arial" panose="020B0604020202020204" pitchFamily="34" charset="0"/>
        <a:buChar char="•"/>
        <a:defRPr sz="750" kern="1200">
          <a:solidFill>
            <a:schemeClr val="tx1"/>
          </a:solidFill>
          <a:latin typeface="+mn-lt"/>
          <a:ea typeface="+mn-ea"/>
          <a:cs typeface="+mn-cs"/>
        </a:defRPr>
      </a:lvl8pPr>
      <a:lvl9pPr marL="1214879" indent="-134987" algn="l" defTabSz="685732" rtl="0" eaLnBrk="1" latinLnBrk="0" hangingPunct="1">
        <a:lnSpc>
          <a:spcPct val="99000"/>
        </a:lnSpc>
        <a:spcBef>
          <a:spcPts val="375"/>
        </a:spcBef>
        <a:buFont typeface="Arial" panose="020B0604020202020204" pitchFamily="34" charset="0"/>
        <a:buChar char="•"/>
        <a:defRPr sz="750" kern="1200">
          <a:solidFill>
            <a:schemeClr val="tx1"/>
          </a:solidFill>
          <a:latin typeface="+mn-lt"/>
          <a:ea typeface="+mn-ea"/>
          <a:cs typeface="+mn-cs"/>
        </a:defRPr>
      </a:lvl9pPr>
    </p:bodyStyle>
    <p:otherStyle>
      <a:defPPr>
        <a:defRPr lang="da-DK"/>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F8D1F15-4E6B-4705-81CB-DAE3CB5D06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9CF21E5-38B8-44C7-BC35-2FEF4985270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4630E066-962A-4B42-B0BC-BD0AE8A516D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Stakeholder Forum Agenda - Classification: External</a:t>
            </a:r>
            <a:endParaRPr lang="nb-NO"/>
          </a:p>
        </p:txBody>
      </p:sp>
    </p:spTree>
    <p:extLst>
      <p:ext uri="{BB962C8B-B14F-4D97-AF65-F5344CB8AC3E}">
        <p14:creationId xmlns:p14="http://schemas.microsoft.com/office/powerpoint/2010/main" val="24120996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840">
          <p15:clr>
            <a:srgbClr val="F26B43"/>
          </p15:clr>
        </p15:guide>
        <p15:guide id="3" pos="470">
          <p15:clr>
            <a:srgbClr val="F26B43"/>
          </p15:clr>
        </p15:guide>
        <p15:guide id="4" pos="7203">
          <p15:clr>
            <a:srgbClr val="F26B43"/>
          </p15:clr>
        </p15:guide>
        <p15:guide id="5" orient="horz" pos="180">
          <p15:clr>
            <a:srgbClr val="F26B43"/>
          </p15:clr>
        </p15:guide>
        <p15:guide id="6"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F8D1F15-4E6B-4705-81CB-DAE3CB5D06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9CF21E5-38B8-44C7-BC35-2FEF4985270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4630E066-962A-4B42-B0BC-BD0AE8A516D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Stakeholder Forum Agenda - Classification: External</a:t>
            </a:r>
            <a:endParaRPr lang="nb-NO"/>
          </a:p>
        </p:txBody>
      </p:sp>
    </p:spTree>
    <p:extLst>
      <p:ext uri="{BB962C8B-B14F-4D97-AF65-F5344CB8AC3E}">
        <p14:creationId xmlns:p14="http://schemas.microsoft.com/office/powerpoint/2010/main" val="302963822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840">
          <p15:clr>
            <a:srgbClr val="F26B43"/>
          </p15:clr>
        </p15:guide>
        <p15:guide id="3" pos="470">
          <p15:clr>
            <a:srgbClr val="F26B43"/>
          </p15:clr>
        </p15:guide>
        <p15:guide id="4" pos="7203">
          <p15:clr>
            <a:srgbClr val="F26B43"/>
          </p15:clr>
        </p15:guide>
        <p15:guide id="5" orient="horz" pos="180">
          <p15:clr>
            <a:srgbClr val="F26B43"/>
          </p15:clr>
        </p15:guide>
        <p15:guide id="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a-DK" noProof="0"/>
              <a:t>Klik for at redigere i master</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cxnSp>
        <p:nvCxnSpPr>
          <p:cNvPr id="12" name="Lige forbindelse 11"/>
          <p:cNvCxnSpPr/>
          <p:nvPr/>
        </p:nvCxnSpPr>
        <p:spPr>
          <a:xfrm>
            <a:off x="8314543" y="4858660"/>
            <a:ext cx="0" cy="10205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Billed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200" y="4867893"/>
            <a:ext cx="703333" cy="69804"/>
          </a:xfrm>
          <a:prstGeom prst="rect">
            <a:avLst/>
          </a:prstGeom>
        </p:spPr>
      </p:pic>
      <p:cxnSp>
        <p:nvCxnSpPr>
          <p:cNvPr id="13" name="Lige forbindelse 12"/>
          <p:cNvCxnSpPr/>
          <p:nvPr/>
        </p:nvCxnSpPr>
        <p:spPr>
          <a:xfrm>
            <a:off x="1670776" y="4858660"/>
            <a:ext cx="0" cy="10205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14031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Lst>
  <p:transition>
    <p:fade/>
  </p:transition>
  <p:hf hdr="0"/>
  <p:txStyles>
    <p:titleStyle>
      <a:lvl1pPr algn="l" defTabSz="457200" rtl="0" eaLnBrk="1" latinLnBrk="0" hangingPunct="1">
        <a:spcBef>
          <a:spcPct val="0"/>
        </a:spcBef>
        <a:buNone/>
        <a:defRPr sz="3000" b="1" i="0" kern="1200" baseline="0">
          <a:solidFill>
            <a:schemeClr val="tx1"/>
          </a:solidFill>
          <a:latin typeface="+mj-lt"/>
          <a:ea typeface="+mj-ea"/>
          <a:cs typeface="+mj-cs"/>
        </a:defRPr>
      </a:lvl1pPr>
    </p:titleStyle>
    <p:bodyStyle>
      <a:lvl1pPr marL="0" indent="0" algn="l" defTabSz="457200" rtl="0" eaLnBrk="1" latinLnBrk="0" hangingPunct="1">
        <a:spcBef>
          <a:spcPts val="500"/>
        </a:spcBef>
        <a:buClr>
          <a:schemeClr val="accent1"/>
        </a:buClr>
        <a:buSzPct val="50000"/>
        <a:buFont typeface="Arial"/>
        <a:buNone/>
        <a:defRPr sz="2400" b="0" i="0" kern="1200">
          <a:solidFill>
            <a:schemeClr val="tx1"/>
          </a:solidFill>
          <a:latin typeface="+mn-lt"/>
          <a:ea typeface="+mn-ea"/>
          <a:cs typeface="+mn-cs"/>
        </a:defRPr>
      </a:lvl1pPr>
      <a:lvl2pPr marL="457200" indent="0" algn="l" defTabSz="457200" rtl="0" eaLnBrk="1" latinLnBrk="0" hangingPunct="1">
        <a:spcBef>
          <a:spcPts val="500"/>
        </a:spcBef>
        <a:buClr>
          <a:schemeClr val="accent1"/>
        </a:buClr>
        <a:buSzPct val="50000"/>
        <a:buFont typeface="Arial"/>
        <a:buNone/>
        <a:defRPr sz="2400" b="0" i="0" kern="1200">
          <a:solidFill>
            <a:schemeClr val="tx1"/>
          </a:solidFill>
          <a:latin typeface="+mn-lt"/>
          <a:ea typeface="+mn-ea"/>
          <a:cs typeface="+mn-cs"/>
        </a:defRPr>
      </a:lvl2pPr>
      <a:lvl3pPr marL="914400" indent="0" algn="l" defTabSz="457200" rtl="0" eaLnBrk="1" latinLnBrk="0" hangingPunct="1">
        <a:spcBef>
          <a:spcPts val="500"/>
        </a:spcBef>
        <a:buClr>
          <a:schemeClr val="accent1"/>
        </a:buClr>
        <a:buSzPct val="50000"/>
        <a:buFont typeface="Arial"/>
        <a:buNone/>
        <a:defRPr sz="2400" b="0" i="0" kern="1200">
          <a:solidFill>
            <a:schemeClr val="tx1"/>
          </a:solidFill>
          <a:latin typeface="+mn-lt"/>
          <a:ea typeface="+mn-ea"/>
          <a:cs typeface="+mn-cs"/>
        </a:defRPr>
      </a:lvl3pPr>
      <a:lvl4pPr marL="1371600" indent="0" algn="l" defTabSz="457200" rtl="0" eaLnBrk="1" latinLnBrk="0" hangingPunct="1">
        <a:spcBef>
          <a:spcPts val="500"/>
        </a:spcBef>
        <a:buClr>
          <a:schemeClr val="accent1"/>
        </a:buClr>
        <a:buSzPct val="50000"/>
        <a:buFont typeface="Arial"/>
        <a:buNone/>
        <a:defRPr sz="1800" b="0" i="0" kern="1200">
          <a:solidFill>
            <a:srgbClr val="7F7F7F"/>
          </a:solidFill>
          <a:latin typeface="+mn-lt"/>
          <a:ea typeface="+mn-ea"/>
          <a:cs typeface="+mn-cs"/>
        </a:defRPr>
      </a:lvl4pPr>
      <a:lvl5pPr marL="1828800" indent="0" algn="l" defTabSz="457200" rtl="0" eaLnBrk="1" latinLnBrk="0" hangingPunct="1">
        <a:spcBef>
          <a:spcPts val="500"/>
        </a:spcBef>
        <a:buClr>
          <a:schemeClr val="accent1"/>
        </a:buClr>
        <a:buSzPct val="50000"/>
        <a:buFont typeface="Arial"/>
        <a:buNone/>
        <a:defRPr sz="1800" b="0" i="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1B44F85-5E5C-44FB-825C-4C7C87207B37}"/>
              </a:ext>
            </a:extLst>
          </p:cNvPr>
          <p:cNvSpPr>
            <a:spLocks noGrp="1"/>
          </p:cNvSpPr>
          <p:nvPr>
            <p:ph type="title"/>
          </p:nvPr>
        </p:nvSpPr>
        <p:spPr>
          <a:xfrm>
            <a:off x="469900" y="254000"/>
            <a:ext cx="8204200" cy="687388"/>
          </a:xfrm>
          <a:prstGeom prst="rect">
            <a:avLst/>
          </a:prstGeom>
        </p:spPr>
        <p:txBody>
          <a:bodyPr vert="horz" lIns="0" tIns="0" rIns="0" bIns="0" rtlCol="0" anchor="t"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CE24C1-D518-4955-BF6B-FD6B9E8081A6}"/>
              </a:ext>
            </a:extLst>
          </p:cNvPr>
          <p:cNvSpPr>
            <a:spLocks noGrp="1"/>
          </p:cNvSpPr>
          <p:nvPr>
            <p:ph type="body" idx="1"/>
          </p:nvPr>
        </p:nvSpPr>
        <p:spPr>
          <a:xfrm>
            <a:off x="469900" y="1068388"/>
            <a:ext cx="8204200" cy="3564335"/>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sex</a:t>
            </a:r>
          </a:p>
          <a:p>
            <a:pPr lvl="6"/>
            <a:r>
              <a:rPr lang="sv-SE"/>
              <a:t>Nivå sju</a:t>
            </a:r>
          </a:p>
          <a:p>
            <a:pPr lvl="7"/>
            <a:r>
              <a:rPr lang="sv-SE"/>
              <a:t>Nivå </a:t>
            </a:r>
            <a:r>
              <a:rPr lang="sv-SE" err="1"/>
              <a:t>atta</a:t>
            </a:r>
            <a:endParaRPr lang="sv-SE"/>
          </a:p>
          <a:p>
            <a:pPr lvl="8"/>
            <a:r>
              <a:rPr lang="sv-SE"/>
              <a:t>Nivå nio</a:t>
            </a:r>
          </a:p>
          <a:p>
            <a:pPr lvl="4"/>
            <a:endParaRPr lang="sv-SE"/>
          </a:p>
        </p:txBody>
      </p:sp>
      <p:sp>
        <p:nvSpPr>
          <p:cNvPr id="5" name="Platshållare för sidfot 4">
            <a:extLst>
              <a:ext uri="{FF2B5EF4-FFF2-40B4-BE49-F238E27FC236}">
                <a16:creationId xmlns:a16="http://schemas.microsoft.com/office/drawing/2014/main" id="{1789695D-7F0E-47A9-9DA5-AF97F6AB79D7}"/>
              </a:ext>
            </a:extLst>
          </p:cNvPr>
          <p:cNvSpPr>
            <a:spLocks noGrp="1"/>
          </p:cNvSpPr>
          <p:nvPr>
            <p:ph type="ftr" sz="quarter" idx="3"/>
          </p:nvPr>
        </p:nvSpPr>
        <p:spPr>
          <a:xfrm>
            <a:off x="2552700" y="4615656"/>
            <a:ext cx="5426075" cy="273844"/>
          </a:xfrm>
          <a:prstGeom prst="rect">
            <a:avLst/>
          </a:prstGeom>
        </p:spPr>
        <p:txBody>
          <a:bodyPr vert="horz" lIns="0" tIns="0" rIns="0" bIns="0" rtlCol="0" anchor="b" anchorCtr="0"/>
          <a:lstStyle>
            <a:lvl1pPr algn="r">
              <a:defRPr sz="900" b="1">
                <a:solidFill>
                  <a:schemeClr val="tx2"/>
                </a:solidFill>
              </a:defRPr>
            </a:lvl1pPr>
          </a:lstStyle>
          <a:p>
            <a:r>
              <a:rPr lang="en-US"/>
              <a:t>Stakeholder Forum Agenda - Classification: External</a:t>
            </a:r>
            <a:endParaRPr lang="sv-SE"/>
          </a:p>
        </p:txBody>
      </p:sp>
      <p:sp>
        <p:nvSpPr>
          <p:cNvPr id="6" name="Platshållare för bildnummer 5">
            <a:extLst>
              <a:ext uri="{FF2B5EF4-FFF2-40B4-BE49-F238E27FC236}">
                <a16:creationId xmlns:a16="http://schemas.microsoft.com/office/drawing/2014/main" id="{AEFE2D2D-01C1-4D4D-A436-7A02FBDCA340}"/>
              </a:ext>
            </a:extLst>
          </p:cNvPr>
          <p:cNvSpPr>
            <a:spLocks noGrp="1"/>
          </p:cNvSpPr>
          <p:nvPr>
            <p:ph type="sldNum" sz="quarter" idx="4"/>
          </p:nvPr>
        </p:nvSpPr>
        <p:spPr>
          <a:xfrm>
            <a:off x="8105775" y="4615656"/>
            <a:ext cx="784225" cy="273844"/>
          </a:xfrm>
          <a:prstGeom prst="rect">
            <a:avLst/>
          </a:prstGeom>
        </p:spPr>
        <p:txBody>
          <a:bodyPr vert="horz" lIns="0" tIns="0" rIns="0" bIns="0" rtlCol="0" anchor="b" anchorCtr="0"/>
          <a:lstStyle>
            <a:lvl1pPr algn="r">
              <a:defRPr sz="800">
                <a:solidFill>
                  <a:schemeClr val="tx1"/>
                </a:solidFill>
              </a:defRPr>
            </a:lvl1pPr>
          </a:lstStyle>
          <a:p>
            <a:fld id="{7D1488FD-E232-4E0B-A7C7-33537D0EAE2C}" type="slidenum">
              <a:rPr lang="sv-SE" smtClean="0"/>
              <a:pPr/>
              <a:t>‹#›</a:t>
            </a:fld>
            <a:endParaRPr lang="sv-SE"/>
          </a:p>
        </p:txBody>
      </p:sp>
      <p:pic>
        <p:nvPicPr>
          <p:cNvPr id="8" name="Bild 9">
            <a:extLst>
              <a:ext uri="{FF2B5EF4-FFF2-40B4-BE49-F238E27FC236}">
                <a16:creationId xmlns:a16="http://schemas.microsoft.com/office/drawing/2014/main" id="{8CB0CEE2-3FBA-4FDE-B792-19C209F5FC4A}"/>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p:blipFill>
        <p:spPr>
          <a:xfrm>
            <a:off x="474670" y="4258192"/>
            <a:ext cx="499754" cy="706300"/>
          </a:xfrm>
          <a:prstGeom prst="rect">
            <a:avLst/>
          </a:prstGeom>
        </p:spPr>
      </p:pic>
      <p:sp>
        <p:nvSpPr>
          <p:cNvPr id="9" name="textruta 8">
            <a:extLst>
              <a:ext uri="{FF2B5EF4-FFF2-40B4-BE49-F238E27FC236}">
                <a16:creationId xmlns:a16="http://schemas.microsoft.com/office/drawing/2014/main" id="{030A9D5B-34F2-4F51-AB4A-E30EF9AC03B4}"/>
              </a:ext>
            </a:extLst>
          </p:cNvPr>
          <p:cNvSpPr txBox="1"/>
          <p:nvPr userDrawn="1"/>
        </p:nvSpPr>
        <p:spPr>
          <a:xfrm>
            <a:off x="1023798" y="4570002"/>
            <a:ext cx="2139205" cy="623248"/>
          </a:xfrm>
          <a:prstGeom prst="rect">
            <a:avLst/>
          </a:prstGeom>
          <a:noFill/>
        </p:spPr>
        <p:txBody>
          <a:bodyPr wrap="square" lIns="0" tIns="0" rIns="0" bIns="0" rtlCol="0">
            <a:noAutofit/>
          </a:bodyPr>
          <a:lstStyle/>
          <a:p>
            <a:r>
              <a:rPr lang="en-GB" sz="1200" spc="-50" baseline="0" err="1">
                <a:solidFill>
                  <a:schemeClr val="tx2"/>
                </a:solidFill>
              </a:rPr>
              <a:t>Bankinfrastruktur</a:t>
            </a:r>
            <a:br>
              <a:rPr lang="en-GB" sz="1200" spc="-50" baseline="0">
                <a:solidFill>
                  <a:schemeClr val="tx2"/>
                </a:solidFill>
              </a:rPr>
            </a:br>
            <a:r>
              <a:rPr lang="en-GB" sz="1200" spc="-50" baseline="0" err="1">
                <a:solidFill>
                  <a:schemeClr val="tx2"/>
                </a:solidFill>
              </a:rPr>
              <a:t>i</a:t>
            </a:r>
            <a:r>
              <a:rPr lang="en-GB" sz="1200" spc="-50" baseline="0">
                <a:solidFill>
                  <a:schemeClr val="tx2"/>
                </a:solidFill>
              </a:rPr>
              <a:t> Sverige </a:t>
            </a:r>
            <a:endParaRPr lang="sv-SE" sz="1200" spc="-50" baseline="0">
              <a:solidFill>
                <a:schemeClr val="tx2"/>
              </a:solidFill>
            </a:endParaRPr>
          </a:p>
        </p:txBody>
      </p:sp>
    </p:spTree>
    <p:extLst>
      <p:ext uri="{BB962C8B-B14F-4D97-AF65-F5344CB8AC3E}">
        <p14:creationId xmlns:p14="http://schemas.microsoft.com/office/powerpoint/2010/main" val="101448940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 id="2147483931" r:id="rId30"/>
    <p:sldLayoutId id="2147483932" r:id="rId31"/>
    <p:sldLayoutId id="2147483933" r:id="rId32"/>
    <p:sldLayoutId id="2147483934" r:id="rId33"/>
    <p:sldLayoutId id="2147483935" r:id="rId34"/>
    <p:sldLayoutId id="2147483936" r:id="rId35"/>
    <p:sldLayoutId id="2147483937" r:id="rId36"/>
    <p:sldLayoutId id="2147483938" r:id="rId37"/>
    <p:sldLayoutId id="2147483939" r:id="rId38"/>
    <p:sldLayoutId id="2147483940" r:id="rId39"/>
    <p:sldLayoutId id="2147483941" r:id="rId40"/>
    <p:sldLayoutId id="2147483942" r:id="rId41"/>
    <p:sldLayoutId id="2147483943" r:id="rId42"/>
    <p:sldLayoutId id="2147483944" r:id="rId43"/>
    <p:sldLayoutId id="2147483945" r:id="rId44"/>
  </p:sldLayoutIdLst>
  <p:hf hdr="0"/>
  <p:txStyles>
    <p:titleStyle>
      <a:lvl1pPr algn="l" defTabSz="685800" rtl="0" eaLnBrk="1" latinLnBrk="0" hangingPunct="1">
        <a:lnSpc>
          <a:spcPct val="100000"/>
        </a:lnSpc>
        <a:spcBef>
          <a:spcPct val="0"/>
        </a:spcBef>
        <a:buNone/>
        <a:defRPr sz="2200" b="1" kern="1200">
          <a:solidFill>
            <a:schemeClr val="tx2"/>
          </a:solidFill>
          <a:latin typeface="+mj-lt"/>
          <a:ea typeface="+mj-ea"/>
          <a:cs typeface="+mj-cs"/>
        </a:defRPr>
      </a:lvl1pPr>
    </p:titleStyle>
    <p:bodyStyle>
      <a:lvl1pPr marL="216000" indent="-216000" algn="l" defTabSz="685800" rtl="0" eaLnBrk="1" latinLnBrk="0" hangingPunct="1">
        <a:lnSpc>
          <a:spcPct val="90000"/>
        </a:lnSpc>
        <a:spcBef>
          <a:spcPts val="0"/>
        </a:spcBef>
        <a:spcAft>
          <a:spcPts val="600"/>
        </a:spcAft>
        <a:buClrTx/>
        <a:buSzPct val="70000"/>
        <a:buFont typeface="Wingdings" panose="05000000000000000000" pitchFamily="2" charset="2"/>
        <a:buChar char=""/>
        <a:tabLst>
          <a:tab pos="216000" algn="l"/>
        </a:tabLst>
        <a:defRPr sz="1400" kern="1200">
          <a:solidFill>
            <a:schemeClr val="tx2"/>
          </a:solidFill>
          <a:latin typeface="+mn-lt"/>
          <a:ea typeface="+mn-ea"/>
          <a:cs typeface="+mn-cs"/>
        </a:defRPr>
      </a:lvl1pPr>
      <a:lvl2pPr marL="288000" indent="-144000" algn="l" defTabSz="685800" rtl="0" eaLnBrk="1" latinLnBrk="0" hangingPunct="1">
        <a:lnSpc>
          <a:spcPct val="90000"/>
        </a:lnSpc>
        <a:spcBef>
          <a:spcPts val="0"/>
        </a:spcBef>
        <a:spcAft>
          <a:spcPts val="600"/>
        </a:spcAft>
        <a:buClrTx/>
        <a:buFont typeface="Calibri" panose="020F0502020204030204" pitchFamily="34" charset="0"/>
        <a:buChar char="–"/>
        <a:tabLst>
          <a:tab pos="144000" algn="l"/>
          <a:tab pos="288000" algn="l"/>
          <a:tab pos="432000" algn="l"/>
        </a:tabLst>
        <a:defRPr sz="1300" kern="1200">
          <a:solidFill>
            <a:schemeClr val="tx2"/>
          </a:solidFill>
          <a:latin typeface="+mn-lt"/>
          <a:ea typeface="+mn-ea"/>
          <a:cs typeface="+mn-cs"/>
        </a:defRPr>
      </a:lvl2pPr>
      <a:lvl3pPr marL="432000" indent="-144000" algn="l" defTabSz="685800" rtl="0" eaLnBrk="1" latinLnBrk="0" hangingPunct="1">
        <a:lnSpc>
          <a:spcPct val="90000"/>
        </a:lnSpc>
        <a:spcBef>
          <a:spcPts val="0"/>
        </a:spcBef>
        <a:spcAft>
          <a:spcPts val="600"/>
        </a:spcAft>
        <a:buClrTx/>
        <a:buFont typeface="Calibri" panose="020F0502020204030204" pitchFamily="34" charset="0"/>
        <a:buChar char="–"/>
        <a:defRPr sz="1300" kern="1200">
          <a:solidFill>
            <a:schemeClr val="tx2"/>
          </a:solidFill>
          <a:latin typeface="+mn-lt"/>
          <a:ea typeface="+mn-ea"/>
          <a:cs typeface="+mn-cs"/>
        </a:defRPr>
      </a:lvl3pPr>
      <a:lvl4pPr marL="576000" indent="-144000" algn="l" defTabSz="685800" rtl="0" eaLnBrk="1" latinLnBrk="0" hangingPunct="1">
        <a:lnSpc>
          <a:spcPct val="90000"/>
        </a:lnSpc>
        <a:spcBef>
          <a:spcPts val="0"/>
        </a:spcBef>
        <a:spcAft>
          <a:spcPts val="600"/>
        </a:spcAft>
        <a:buClrTx/>
        <a:buFont typeface="Calibri" panose="020F0502020204030204" pitchFamily="34" charset="0"/>
        <a:buChar char="–"/>
        <a:defRPr sz="1300" kern="1200">
          <a:solidFill>
            <a:schemeClr val="tx2"/>
          </a:solidFill>
          <a:latin typeface="+mn-lt"/>
          <a:ea typeface="+mn-ea"/>
          <a:cs typeface="+mn-cs"/>
        </a:defRPr>
      </a:lvl4pPr>
      <a:lvl5pPr marL="720000" indent="-144000" algn="l" defTabSz="685800" rtl="0" eaLnBrk="1" latinLnBrk="0" hangingPunct="1">
        <a:lnSpc>
          <a:spcPct val="90000"/>
        </a:lnSpc>
        <a:spcBef>
          <a:spcPts val="0"/>
        </a:spcBef>
        <a:spcAft>
          <a:spcPts val="600"/>
        </a:spcAft>
        <a:buClrTx/>
        <a:buFont typeface="Calibri" panose="020F0502020204030204" pitchFamily="34" charset="0"/>
        <a:buChar char="–"/>
        <a:defRPr sz="1300" kern="1200">
          <a:solidFill>
            <a:schemeClr val="tx2"/>
          </a:solidFill>
          <a:latin typeface="+mn-lt"/>
          <a:ea typeface="+mn-ea"/>
          <a:cs typeface="+mn-cs"/>
        </a:defRPr>
      </a:lvl5pPr>
      <a:lvl6pPr marL="864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6pPr>
      <a:lvl7pPr marL="1008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7pPr>
      <a:lvl8pPr marL="1152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8pPr>
      <a:lvl9pPr marL="1296000" indent="-144000" algn="l" defTabSz="685800" rtl="0" eaLnBrk="1" latinLnBrk="0" hangingPunct="1">
        <a:lnSpc>
          <a:spcPct val="90000"/>
        </a:lnSpc>
        <a:spcBef>
          <a:spcPts val="0"/>
        </a:spcBef>
        <a:spcAft>
          <a:spcPts val="600"/>
        </a:spcAft>
        <a:buFont typeface="Calibri" panose="020F0502020204030204" pitchFamily="34" charset="0"/>
        <a:buChar char="–"/>
        <a:defRPr sz="1300" kern="1200">
          <a:solidFill>
            <a:schemeClr val="tx2"/>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6">
          <p15:clr>
            <a:srgbClr val="009FE2"/>
          </p15:clr>
        </p15:guide>
        <p15:guide id="2" pos="653">
          <p15:clr>
            <a:srgbClr val="009FE2"/>
          </p15:clr>
        </p15:guide>
        <p15:guide id="3" pos="733">
          <p15:clr>
            <a:srgbClr val="009FE2"/>
          </p15:clr>
        </p15:guide>
        <p15:guide id="4" pos="1088">
          <p15:clr>
            <a:srgbClr val="009FE2"/>
          </p15:clr>
        </p15:guide>
        <p15:guide id="5" pos="1170">
          <p15:clr>
            <a:srgbClr val="009FE2"/>
          </p15:clr>
        </p15:guide>
        <p15:guide id="6" pos="1519">
          <p15:clr>
            <a:srgbClr val="009FE2"/>
          </p15:clr>
        </p15:guide>
        <p15:guide id="7" pos="1608">
          <p15:clr>
            <a:srgbClr val="009FE2"/>
          </p15:clr>
        </p15:guide>
        <p15:guide id="8" pos="1965">
          <p15:clr>
            <a:srgbClr val="009FE2"/>
          </p15:clr>
        </p15:guide>
        <p15:guide id="9" pos="2045">
          <p15:clr>
            <a:srgbClr val="009FE2"/>
          </p15:clr>
        </p15:guide>
        <p15:guide id="10" pos="2402">
          <p15:clr>
            <a:srgbClr val="009FE2"/>
          </p15:clr>
        </p15:guide>
        <p15:guide id="11" pos="2494">
          <p15:clr>
            <a:srgbClr val="009FE2"/>
          </p15:clr>
        </p15:guide>
        <p15:guide id="12" pos="2840">
          <p15:clr>
            <a:srgbClr val="009FE2"/>
          </p15:clr>
        </p15:guide>
        <p15:guide id="13" pos="2920">
          <p15:clr>
            <a:srgbClr val="009FE2"/>
          </p15:clr>
        </p15:guide>
        <p15:guide id="14" pos="3277">
          <p15:clr>
            <a:srgbClr val="009FE2"/>
          </p15:clr>
        </p15:guide>
        <p15:guide id="15" pos="3357">
          <p15:clr>
            <a:srgbClr val="009FE2"/>
          </p15:clr>
        </p15:guide>
        <p15:guide id="16" pos="3714">
          <p15:clr>
            <a:srgbClr val="009FE2"/>
          </p15:clr>
        </p15:guide>
        <p15:guide id="17" pos="3794">
          <p15:clr>
            <a:srgbClr val="009FE2"/>
          </p15:clr>
        </p15:guide>
        <p15:guide id="18" pos="4152">
          <p15:clr>
            <a:srgbClr val="009FE2"/>
          </p15:clr>
        </p15:guide>
        <p15:guide id="19" pos="4232">
          <p15:clr>
            <a:srgbClr val="009FE2"/>
          </p15:clr>
        </p15:guide>
        <p15:guide id="20" pos="4589">
          <p15:clr>
            <a:srgbClr val="009FE2"/>
          </p15:clr>
        </p15:guide>
        <p15:guide id="21" pos="4669">
          <p15:clr>
            <a:srgbClr val="009FE2"/>
          </p15:clr>
        </p15:guide>
        <p15:guide id="22" pos="5026">
          <p15:clr>
            <a:srgbClr val="009FE2"/>
          </p15:clr>
        </p15:guide>
        <p15:guide id="23" pos="5106">
          <p15:clr>
            <a:srgbClr val="009FE2"/>
          </p15:clr>
        </p15:guide>
        <p15:guide id="24" pos="5464">
          <p15:clr>
            <a:srgbClr val="009FE2"/>
          </p15:clr>
        </p15:guide>
        <p15:guide id="25" orient="horz" pos="160">
          <p15:clr>
            <a:srgbClr val="F26B43"/>
          </p15:clr>
        </p15:guide>
        <p15:guide id="26" orient="horz" pos="593">
          <p15:clr>
            <a:srgbClr val="009FE2"/>
          </p15:clr>
        </p15:guide>
        <p15:guide id="27" orient="horz" pos="673">
          <p15:clr>
            <a:srgbClr val="009FE2"/>
          </p15:clr>
        </p15:guide>
        <p15:guide id="28" orient="horz" pos="1106">
          <p15:clr>
            <a:srgbClr val="009FE2"/>
          </p15:clr>
        </p15:guide>
        <p15:guide id="29" orient="horz" pos="1186">
          <p15:clr>
            <a:srgbClr val="009FE2"/>
          </p15:clr>
        </p15:guide>
        <p15:guide id="30" orient="horz" pos="1620">
          <p15:clr>
            <a:srgbClr val="009FE2"/>
          </p15:clr>
        </p15:guide>
        <p15:guide id="31" orient="horz" pos="1700">
          <p15:clr>
            <a:srgbClr val="009FE2"/>
          </p15:clr>
        </p15:guide>
        <p15:guide id="32" orient="horz" pos="2133">
          <p15:clr>
            <a:srgbClr val="009FE2"/>
          </p15:clr>
        </p15:guide>
        <p15:guide id="33" orient="horz" pos="2213">
          <p15:clr>
            <a:srgbClr val="009FE2"/>
          </p15:clr>
        </p15:guide>
        <p15:guide id="34" orient="horz" pos="2646">
          <p15:clr>
            <a:srgbClr val="009FE2"/>
          </p15:clr>
        </p15:guide>
        <p15:guide id="35" orient="horz" pos="2726">
          <p15:clr>
            <a:srgbClr val="009FE2"/>
          </p15:clr>
        </p15:guide>
        <p15:guide id="36" orient="horz" pos="3160">
          <p15:clr>
            <a:srgbClr val="009FE2"/>
          </p15:clr>
        </p15:guide>
        <p15:guide id="37" pos="160">
          <p15:clr>
            <a:srgbClr val="C40079"/>
          </p15:clr>
        </p15:guide>
        <p15:guide id="38" pos="5600">
          <p15:clr>
            <a:srgbClr val="C40079"/>
          </p15:clr>
        </p15:guide>
        <p15:guide id="39" orient="horz" pos="3080">
          <p15:clr>
            <a:srgbClr val="C40079"/>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8.xml"/><Relationship Id="rId1" Type="http://schemas.openxmlformats.org/officeDocument/2006/relationships/tags" Target="../tags/tag2.xml"/><Relationship Id="rId4" Type="http://schemas.openxmlformats.org/officeDocument/2006/relationships/image" Target="../media/image7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71.jpeg"/><Relationship Id="rId2" Type="http://schemas.openxmlformats.org/officeDocument/2006/relationships/slideLayout" Target="../slideLayouts/slideLayout167.xml"/><Relationship Id="rId1" Type="http://schemas.openxmlformats.org/officeDocument/2006/relationships/tags" Target="../tags/tag3.xml"/><Relationship Id="rId6" Type="http://schemas.openxmlformats.org/officeDocument/2006/relationships/hyperlink" Target="https://www.bankinfrastruktur.se/" TargetMode="External"/><Relationship Id="rId5" Type="http://schemas.openxmlformats.org/officeDocument/2006/relationships/hyperlink" Target="mailto:helena.stjernstedt@financesweden.se" TargetMode="External"/><Relationship Id="rId4" Type="http://schemas.openxmlformats.org/officeDocument/2006/relationships/image" Target="../media/image7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51.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sv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sv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2" Type="http://schemas.openxmlformats.org/officeDocument/2006/relationships/hyperlink" Target="mailto:nhm@fida.dk" TargetMode="External"/><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nordicpaymentscouncil.org/get-involved/public-consultations-2027-npc-payment-schemes/" TargetMode="External"/><Relationship Id="rId2" Type="http://schemas.openxmlformats.org/officeDocument/2006/relationships/hyperlink" Target="https://www.europeanpaymentscouncil.eu/news-insights/news/public-consultation-change-requests-epc-payment-scheme-rulebooks-0" TargetMode="Externa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www.nordicpaymentscouncil.org/npc-schemes/npc-one-leg-out-instant-credit-transfer-schem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mailto:info@npcouncil.org" TargetMode="External"/><Relationship Id="rId7" Type="http://schemas.openxmlformats.org/officeDocument/2006/relationships/hyperlink" Target="mailto:paulina.kudlacik@npcouncil.org" TargetMode="External"/><Relationship Id="rId2" Type="http://schemas.openxmlformats.org/officeDocument/2006/relationships/hyperlink" Target="http://www.nordicpaymentscouncil.org/" TargetMode="External"/><Relationship Id="rId1" Type="http://schemas.openxmlformats.org/officeDocument/2006/relationships/slideLayout" Target="../slideLayouts/slideLayout4.xml"/><Relationship Id="rId6" Type="http://schemas.openxmlformats.org/officeDocument/2006/relationships/hyperlink" Target="mailto:johanna.blomgren@npcouncil.org" TargetMode="External"/><Relationship Id="rId5" Type="http://schemas.openxmlformats.org/officeDocument/2006/relationships/hyperlink" Target="mailto:maria.brogren@npcouncil.org" TargetMode="External"/><Relationship Id="rId4" Type="http://schemas.openxmlformats.org/officeDocument/2006/relationships/hyperlink" Target="mailto:camilla.akerman@npcouncil.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087B393-C028-4D13-85B5-45C1209DE294}"/>
              </a:ext>
            </a:extLst>
          </p:cNvPr>
          <p:cNvSpPr>
            <a:spLocks noGrp="1"/>
          </p:cNvSpPr>
          <p:nvPr>
            <p:ph type="title"/>
          </p:nvPr>
        </p:nvSpPr>
        <p:spPr/>
        <p:txBody>
          <a:bodyPr/>
          <a:lstStyle/>
          <a:p>
            <a:r>
              <a:rPr lang="en-GB"/>
              <a:t>Nordic Payments Council (NPC)</a:t>
            </a:r>
          </a:p>
        </p:txBody>
      </p:sp>
      <p:sp>
        <p:nvSpPr>
          <p:cNvPr id="7" name="Platshållare för text 6">
            <a:extLst>
              <a:ext uri="{FF2B5EF4-FFF2-40B4-BE49-F238E27FC236}">
                <a16:creationId xmlns:a16="http://schemas.microsoft.com/office/drawing/2014/main" id="{11AA7744-8205-4102-B51A-C2D1F00A0023}"/>
              </a:ext>
            </a:extLst>
          </p:cNvPr>
          <p:cNvSpPr>
            <a:spLocks noGrp="1"/>
          </p:cNvSpPr>
          <p:nvPr>
            <p:ph type="body" sz="quarter" idx="13"/>
          </p:nvPr>
        </p:nvSpPr>
        <p:spPr>
          <a:xfrm>
            <a:off x="380999" y="2502477"/>
            <a:ext cx="4275221" cy="1206396"/>
          </a:xfrm>
        </p:spPr>
        <p:txBody>
          <a:bodyPr/>
          <a:lstStyle/>
          <a:p>
            <a:r>
              <a:rPr lang="en-GB"/>
              <a:t>Stakeholder Forum</a:t>
            </a:r>
          </a:p>
          <a:p>
            <a:r>
              <a:rPr lang="en-GB"/>
              <a:t>Meeting no. 21, 26 March 2026</a:t>
            </a:r>
          </a:p>
          <a:p>
            <a:r>
              <a:rPr lang="en-GB"/>
              <a:t>In Stockholm and via Teams</a:t>
            </a:r>
          </a:p>
        </p:txBody>
      </p:sp>
      <p:sp>
        <p:nvSpPr>
          <p:cNvPr id="4" name="Platshållare för sidfot 3">
            <a:extLst>
              <a:ext uri="{FF2B5EF4-FFF2-40B4-BE49-F238E27FC236}">
                <a16:creationId xmlns:a16="http://schemas.microsoft.com/office/drawing/2014/main" id="{885CBA48-8E62-4867-9F2B-F61773F088FD}"/>
              </a:ext>
            </a:extLst>
          </p:cNvPr>
          <p:cNvSpPr>
            <a:spLocks noGrp="1"/>
          </p:cNvSpPr>
          <p:nvPr>
            <p:ph type="ftr" sz="quarter" idx="11"/>
          </p:nvPr>
        </p:nvSpPr>
        <p:spPr/>
        <p:txBody>
          <a:bodyPr/>
          <a:lstStyle/>
          <a:p>
            <a:r>
              <a:rPr lang="en-US"/>
              <a:t>Stakeholder Forum Agenda - Classification: External</a:t>
            </a:r>
            <a:endParaRPr lang="en-GB"/>
          </a:p>
        </p:txBody>
      </p:sp>
      <p:sp>
        <p:nvSpPr>
          <p:cNvPr id="5" name="Platshållare för datum 4">
            <a:extLst>
              <a:ext uri="{FF2B5EF4-FFF2-40B4-BE49-F238E27FC236}">
                <a16:creationId xmlns:a16="http://schemas.microsoft.com/office/drawing/2014/main" id="{AE718D57-DEB6-4388-B589-1122558509B3}"/>
              </a:ext>
            </a:extLst>
          </p:cNvPr>
          <p:cNvSpPr>
            <a:spLocks noGrp="1"/>
          </p:cNvSpPr>
          <p:nvPr>
            <p:ph type="dt" sz="half" idx="10"/>
          </p:nvPr>
        </p:nvSpPr>
        <p:spPr/>
        <p:txBody>
          <a:bodyPr/>
          <a:lstStyle/>
          <a:p>
            <a:r>
              <a:rPr lang="sv-SE"/>
              <a:t>26/03/2026</a:t>
            </a:r>
            <a:endParaRPr lang="en-GB"/>
          </a:p>
        </p:txBody>
      </p:sp>
      <p:sp>
        <p:nvSpPr>
          <p:cNvPr id="6" name="Platshållare för bildnummer 5">
            <a:extLst>
              <a:ext uri="{FF2B5EF4-FFF2-40B4-BE49-F238E27FC236}">
                <a16:creationId xmlns:a16="http://schemas.microsoft.com/office/drawing/2014/main" id="{91522AC1-CD55-4F22-B708-D4732AB2E782}"/>
              </a:ext>
            </a:extLst>
          </p:cNvPr>
          <p:cNvSpPr>
            <a:spLocks noGrp="1"/>
          </p:cNvSpPr>
          <p:nvPr>
            <p:ph type="sldNum" sz="quarter" idx="12"/>
          </p:nvPr>
        </p:nvSpPr>
        <p:spPr/>
        <p:txBody>
          <a:bodyPr/>
          <a:lstStyle/>
          <a:p>
            <a:fld id="{394EE31B-4DFC-CF4D-9A18-3F5D4D7C7302}" type="slidenum">
              <a:rPr lang="en-GB" smtClean="0"/>
              <a:pPr/>
              <a:t>1</a:t>
            </a:fld>
            <a:endParaRPr lang="en-GB"/>
          </a:p>
        </p:txBody>
      </p:sp>
      <p:pic>
        <p:nvPicPr>
          <p:cNvPr id="8" name="Bildobjekt 7" descr="En bild som visar karta&#10;&#10;Automatiskt genererad beskrivning">
            <a:extLst>
              <a:ext uri="{FF2B5EF4-FFF2-40B4-BE49-F238E27FC236}">
                <a16:creationId xmlns:a16="http://schemas.microsoft.com/office/drawing/2014/main" id="{DEBF3CC1-FD85-44F2-BB83-79957E52D1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944" y="927125"/>
            <a:ext cx="3445660" cy="3568736"/>
          </a:xfrm>
          <a:prstGeom prst="rect">
            <a:avLst/>
          </a:prstGeom>
        </p:spPr>
      </p:pic>
    </p:spTree>
    <p:extLst>
      <p:ext uri="{BB962C8B-B14F-4D97-AF65-F5344CB8AC3E}">
        <p14:creationId xmlns:p14="http://schemas.microsoft.com/office/powerpoint/2010/main" val="2396596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4408-5329-FD5D-BEEA-6AB40A57AAF7}"/>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0F453F7B-41B0-0B38-CFDC-0DDFA5F3C019}"/>
              </a:ext>
            </a:extLst>
          </p:cNvPr>
          <p:cNvSpPr>
            <a:spLocks noGrp="1"/>
          </p:cNvSpPr>
          <p:nvPr>
            <p:ph type="title"/>
          </p:nvPr>
        </p:nvSpPr>
        <p:spPr>
          <a:xfrm>
            <a:off x="567130" y="520922"/>
            <a:ext cx="7679666" cy="455830"/>
          </a:xfrm>
        </p:spPr>
        <p:txBody>
          <a:bodyPr/>
          <a:lstStyle/>
          <a:p>
            <a:r>
              <a:rPr lang="nb-NO">
                <a:latin typeface="arial"/>
                <a:cs typeface="arial"/>
              </a:rPr>
              <a:t>Project under </a:t>
            </a:r>
            <a:r>
              <a:rPr lang="nb-NO" err="1">
                <a:latin typeface="arial"/>
                <a:cs typeface="arial"/>
              </a:rPr>
              <a:t>consideration</a:t>
            </a:r>
            <a:endParaRPr lang="nb-NO"/>
          </a:p>
        </p:txBody>
      </p:sp>
      <p:sp>
        <p:nvSpPr>
          <p:cNvPr id="4" name="TekstSylinder 3">
            <a:extLst>
              <a:ext uri="{FF2B5EF4-FFF2-40B4-BE49-F238E27FC236}">
                <a16:creationId xmlns:a16="http://schemas.microsoft.com/office/drawing/2014/main" id="{901D8D42-EF7E-ED96-8342-02B1A9D3FB2E}"/>
              </a:ext>
            </a:extLst>
          </p:cNvPr>
          <p:cNvSpPr txBox="1"/>
          <p:nvPr/>
        </p:nvSpPr>
        <p:spPr>
          <a:xfrm>
            <a:off x="6161382" y="1066492"/>
            <a:ext cx="675185" cy="300082"/>
          </a:xfrm>
          <a:prstGeom prst="rect">
            <a:avLst/>
          </a:prstGeom>
          <a:noFill/>
        </p:spPr>
        <p:txBody>
          <a:bodyPr wrap="none" rtlCol="0">
            <a:spAutoFit/>
          </a:bodyPr>
          <a:lstStyle/>
          <a:p>
            <a:pPr defTabSz="685800"/>
            <a:r>
              <a:rPr lang="nb-NO" sz="1350">
                <a:solidFill>
                  <a:srgbClr val="000000"/>
                </a:solidFill>
                <a:latin typeface="Arial"/>
              </a:rPr>
              <a:t>Status</a:t>
            </a:r>
          </a:p>
        </p:txBody>
      </p:sp>
      <p:sp>
        <p:nvSpPr>
          <p:cNvPr id="5" name="TekstSylinder 4">
            <a:extLst>
              <a:ext uri="{FF2B5EF4-FFF2-40B4-BE49-F238E27FC236}">
                <a16:creationId xmlns:a16="http://schemas.microsoft.com/office/drawing/2014/main" id="{310692FC-BAFF-DBF3-82B0-6E4894BCE2C3}"/>
              </a:ext>
            </a:extLst>
          </p:cNvPr>
          <p:cNvSpPr txBox="1"/>
          <p:nvPr/>
        </p:nvSpPr>
        <p:spPr>
          <a:xfrm>
            <a:off x="3509853" y="1066492"/>
            <a:ext cx="1050288" cy="300082"/>
          </a:xfrm>
          <a:prstGeom prst="rect">
            <a:avLst/>
          </a:prstGeom>
          <a:noFill/>
        </p:spPr>
        <p:txBody>
          <a:bodyPr wrap="none" rtlCol="0">
            <a:spAutoFit/>
          </a:bodyPr>
          <a:lstStyle/>
          <a:p>
            <a:pPr defTabSz="685800"/>
            <a:r>
              <a:rPr lang="nb-NO" sz="1350" err="1">
                <a:solidFill>
                  <a:srgbClr val="000000"/>
                </a:solidFill>
                <a:latin typeface="Arial"/>
              </a:rPr>
              <a:t>Description</a:t>
            </a:r>
            <a:endParaRPr lang="nb-NO" sz="1350">
              <a:solidFill>
                <a:srgbClr val="000000"/>
              </a:solidFill>
              <a:latin typeface="Arial"/>
            </a:endParaRPr>
          </a:p>
        </p:txBody>
      </p:sp>
      <p:sp>
        <p:nvSpPr>
          <p:cNvPr id="6" name="TekstSylinder 5">
            <a:extLst>
              <a:ext uri="{FF2B5EF4-FFF2-40B4-BE49-F238E27FC236}">
                <a16:creationId xmlns:a16="http://schemas.microsoft.com/office/drawing/2014/main" id="{E717AB26-8374-7255-1A1A-6FBB1C0FE725}"/>
              </a:ext>
            </a:extLst>
          </p:cNvPr>
          <p:cNvSpPr txBox="1"/>
          <p:nvPr/>
        </p:nvSpPr>
        <p:spPr>
          <a:xfrm>
            <a:off x="733011" y="1066492"/>
            <a:ext cx="723275" cy="300082"/>
          </a:xfrm>
          <a:prstGeom prst="rect">
            <a:avLst/>
          </a:prstGeom>
          <a:noFill/>
        </p:spPr>
        <p:txBody>
          <a:bodyPr wrap="none" rtlCol="0">
            <a:spAutoFit/>
          </a:bodyPr>
          <a:lstStyle/>
          <a:p>
            <a:pPr defTabSz="685800"/>
            <a:r>
              <a:rPr lang="nb-NO" sz="1350">
                <a:solidFill>
                  <a:srgbClr val="000000"/>
                </a:solidFill>
                <a:latin typeface="Arial"/>
              </a:rPr>
              <a:t>Project</a:t>
            </a:r>
          </a:p>
        </p:txBody>
      </p:sp>
      <p:grpSp>
        <p:nvGrpSpPr>
          <p:cNvPr id="12" name="Gruppe 11">
            <a:extLst>
              <a:ext uri="{FF2B5EF4-FFF2-40B4-BE49-F238E27FC236}">
                <a16:creationId xmlns:a16="http://schemas.microsoft.com/office/drawing/2014/main" id="{DA8F3353-60D0-9F57-EFDA-FE104FE179A2}"/>
              </a:ext>
            </a:extLst>
          </p:cNvPr>
          <p:cNvGrpSpPr/>
          <p:nvPr/>
        </p:nvGrpSpPr>
        <p:grpSpPr>
          <a:xfrm>
            <a:off x="577682" y="1421264"/>
            <a:ext cx="7962497" cy="808073"/>
            <a:chOff x="766042" y="3497959"/>
            <a:chExt cx="10616662" cy="1077430"/>
          </a:xfrm>
        </p:grpSpPr>
        <p:sp>
          <p:nvSpPr>
            <p:cNvPr id="17" name="Rektangel: avrundede hjørner 16">
              <a:extLst>
                <a:ext uri="{FF2B5EF4-FFF2-40B4-BE49-F238E27FC236}">
                  <a16:creationId xmlns:a16="http://schemas.microsoft.com/office/drawing/2014/main" id="{5D3E0D4D-E3D4-FDF3-D829-A9523C221816}"/>
                </a:ext>
              </a:extLst>
            </p:cNvPr>
            <p:cNvSpPr/>
            <p:nvPr/>
          </p:nvSpPr>
          <p:spPr>
            <a:xfrm>
              <a:off x="766042" y="3497959"/>
              <a:ext cx="10498189" cy="1077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sp>
          <p:nvSpPr>
            <p:cNvPr id="20" name="TekstSylinder 19">
              <a:extLst>
                <a:ext uri="{FF2B5EF4-FFF2-40B4-BE49-F238E27FC236}">
                  <a16:creationId xmlns:a16="http://schemas.microsoft.com/office/drawing/2014/main" id="{EC36FE08-1120-C262-3514-2D47E20F7828}"/>
                </a:ext>
              </a:extLst>
            </p:cNvPr>
            <p:cNvSpPr txBox="1"/>
            <p:nvPr/>
          </p:nvSpPr>
          <p:spPr>
            <a:xfrm>
              <a:off x="1729518" y="3848041"/>
              <a:ext cx="2266005" cy="400109"/>
            </a:xfrm>
            <a:prstGeom prst="rect">
              <a:avLst/>
            </a:prstGeom>
            <a:noFill/>
          </p:spPr>
          <p:txBody>
            <a:bodyPr wrap="none" rtlCol="0">
              <a:spAutoFit/>
            </a:bodyPr>
            <a:lstStyle/>
            <a:p>
              <a:pPr defTabSz="685800"/>
              <a:r>
                <a:rPr lang="nb-NO" sz="1350">
                  <a:solidFill>
                    <a:srgbClr val="000000"/>
                  </a:solidFill>
                  <a:latin typeface="Arial"/>
                </a:rPr>
                <a:t>Sec. Settlement t+1</a:t>
              </a:r>
            </a:p>
          </p:txBody>
        </p:sp>
        <p:sp>
          <p:nvSpPr>
            <p:cNvPr id="24" name="TekstSylinder 23">
              <a:extLst>
                <a:ext uri="{FF2B5EF4-FFF2-40B4-BE49-F238E27FC236}">
                  <a16:creationId xmlns:a16="http://schemas.microsoft.com/office/drawing/2014/main" id="{9FB6B87A-1171-670E-7077-2BC9207D3401}"/>
                </a:ext>
              </a:extLst>
            </p:cNvPr>
            <p:cNvSpPr txBox="1"/>
            <p:nvPr/>
          </p:nvSpPr>
          <p:spPr>
            <a:xfrm>
              <a:off x="4463890" y="3602742"/>
              <a:ext cx="3869225" cy="954107"/>
            </a:xfrm>
            <a:prstGeom prst="rect">
              <a:avLst/>
            </a:prstGeom>
            <a:noFill/>
          </p:spPr>
          <p:txBody>
            <a:bodyPr wrap="square" rtlCol="0">
              <a:spAutoFit/>
            </a:bodyPr>
            <a:lstStyle/>
            <a:p>
              <a:pPr defTabSz="685800"/>
              <a:r>
                <a:rPr lang="nb-NO" sz="1350">
                  <a:solidFill>
                    <a:srgbClr val="000000"/>
                  </a:solidFill>
                  <a:latin typeface="Arial"/>
                </a:rPr>
                <a:t>Later end-</a:t>
              </a:r>
              <a:r>
                <a:rPr lang="nb-NO" sz="1350" err="1">
                  <a:solidFill>
                    <a:srgbClr val="000000"/>
                  </a:solidFill>
                  <a:latin typeface="Arial"/>
                </a:rPr>
                <a:t>of</a:t>
              </a:r>
              <a:r>
                <a:rPr lang="nb-NO" sz="1350">
                  <a:solidFill>
                    <a:srgbClr val="000000"/>
                  </a:solidFill>
                  <a:latin typeface="Arial"/>
                </a:rPr>
                <a:t> </a:t>
              </a:r>
              <a:r>
                <a:rPr lang="nb-NO" sz="1350" err="1">
                  <a:solidFill>
                    <a:srgbClr val="000000"/>
                  </a:solidFill>
                  <a:latin typeface="Arial"/>
                </a:rPr>
                <a:t>day</a:t>
              </a:r>
              <a:r>
                <a:rPr lang="nb-NO" sz="1350">
                  <a:solidFill>
                    <a:srgbClr val="000000"/>
                  </a:solidFill>
                  <a:latin typeface="Arial"/>
                </a:rPr>
                <a:t> </a:t>
              </a:r>
              <a:r>
                <a:rPr lang="nb-NO" sz="1350" err="1">
                  <a:solidFill>
                    <a:srgbClr val="000000"/>
                  </a:solidFill>
                  <a:latin typeface="Arial"/>
                </a:rPr>
                <a:t>securities</a:t>
              </a:r>
              <a:r>
                <a:rPr lang="nb-NO" sz="1350">
                  <a:solidFill>
                    <a:srgbClr val="000000"/>
                  </a:solidFill>
                  <a:latin typeface="Arial"/>
                </a:rPr>
                <a:t> settlement in Norges Bank. </a:t>
              </a:r>
              <a:r>
                <a:rPr lang="nb-NO" sz="1350" err="1">
                  <a:solidFill>
                    <a:srgbClr val="000000"/>
                  </a:solidFill>
                  <a:latin typeface="Arial"/>
                </a:rPr>
                <a:t>Require</a:t>
              </a:r>
              <a:r>
                <a:rPr lang="nb-NO" sz="1350">
                  <a:solidFill>
                    <a:srgbClr val="000000"/>
                  </a:solidFill>
                  <a:latin typeface="Arial"/>
                </a:rPr>
                <a:t> later end </a:t>
              </a:r>
              <a:r>
                <a:rPr lang="nb-NO" sz="1350" err="1">
                  <a:solidFill>
                    <a:srgbClr val="000000"/>
                  </a:solidFill>
                  <a:latin typeface="Arial"/>
                </a:rPr>
                <a:t>of</a:t>
              </a:r>
              <a:r>
                <a:rPr lang="nb-NO" sz="1350">
                  <a:solidFill>
                    <a:srgbClr val="000000"/>
                  </a:solidFill>
                  <a:latin typeface="Arial"/>
                </a:rPr>
                <a:t> </a:t>
              </a:r>
              <a:r>
                <a:rPr lang="nb-NO" sz="1350" err="1">
                  <a:solidFill>
                    <a:srgbClr val="000000"/>
                  </a:solidFill>
                  <a:latin typeface="Arial"/>
                </a:rPr>
                <a:t>day</a:t>
              </a:r>
              <a:r>
                <a:rPr lang="nb-NO" sz="1350">
                  <a:solidFill>
                    <a:srgbClr val="000000"/>
                  </a:solidFill>
                  <a:latin typeface="Arial"/>
                </a:rPr>
                <a:t> NICS Clearing </a:t>
              </a:r>
            </a:p>
          </p:txBody>
        </p:sp>
        <p:pic>
          <p:nvPicPr>
            <p:cNvPr id="2" name="Picture 2" descr="Ledige stillinger - IT - Norges | FINN Jobb">
              <a:extLst>
                <a:ext uri="{FF2B5EF4-FFF2-40B4-BE49-F238E27FC236}">
                  <a16:creationId xmlns:a16="http://schemas.microsoft.com/office/drawing/2014/main" id="{D9398174-4010-2FEB-C0CE-8211DAB0F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625"/>
            <a:stretch/>
          </p:blipFill>
          <p:spPr bwMode="auto">
            <a:xfrm>
              <a:off x="1002208" y="3746019"/>
              <a:ext cx="616738" cy="572998"/>
            </a:xfrm>
            <a:prstGeom prst="rect">
              <a:avLst/>
            </a:prstGeom>
            <a:noFill/>
            <a:extLst>
              <a:ext uri="{909E8E84-426E-40DD-AFC4-6F175D3DCCD1}">
                <a14:hiddenFill xmlns:a14="http://schemas.microsoft.com/office/drawing/2010/main">
                  <a:solidFill>
                    <a:srgbClr val="FFFFFF"/>
                  </a:solidFill>
                </a14:hiddenFill>
              </a:ext>
            </a:extLst>
          </p:spPr>
        </p:pic>
        <p:sp>
          <p:nvSpPr>
            <p:cNvPr id="25" name="TekstSylinder 24">
              <a:extLst>
                <a:ext uri="{FF2B5EF4-FFF2-40B4-BE49-F238E27FC236}">
                  <a16:creationId xmlns:a16="http://schemas.microsoft.com/office/drawing/2014/main" id="{9941B39E-8598-0ED7-3AEF-7FB7A3EF7E04}"/>
                </a:ext>
              </a:extLst>
            </p:cNvPr>
            <p:cNvSpPr txBox="1"/>
            <p:nvPr/>
          </p:nvSpPr>
          <p:spPr>
            <a:xfrm>
              <a:off x="8805037" y="3592140"/>
              <a:ext cx="2577667" cy="954107"/>
            </a:xfrm>
            <a:prstGeom prst="rect">
              <a:avLst/>
            </a:prstGeom>
            <a:noFill/>
          </p:spPr>
          <p:txBody>
            <a:bodyPr wrap="square" rtlCol="0">
              <a:spAutoFit/>
            </a:bodyPr>
            <a:lstStyle/>
            <a:p>
              <a:pPr defTabSz="685800"/>
              <a:r>
                <a:rPr lang="nb-NO" sz="1350" err="1">
                  <a:solidFill>
                    <a:srgbClr val="000000"/>
                  </a:solidFill>
                  <a:latin typeface="Arial"/>
                </a:rPr>
                <a:t>Impact</a:t>
              </a:r>
              <a:r>
                <a:rPr lang="nb-NO" sz="1350">
                  <a:solidFill>
                    <a:srgbClr val="000000"/>
                  </a:solidFill>
                  <a:latin typeface="Arial"/>
                </a:rPr>
                <a:t> </a:t>
              </a:r>
              <a:r>
                <a:rPr lang="nb-NO" sz="1350" err="1">
                  <a:solidFill>
                    <a:srgbClr val="000000"/>
                  </a:solidFill>
                  <a:latin typeface="Arial"/>
                </a:rPr>
                <a:t>assessment</a:t>
              </a:r>
              <a:r>
                <a:rPr lang="nb-NO" sz="1350">
                  <a:solidFill>
                    <a:srgbClr val="000000"/>
                  </a:solidFill>
                  <a:latin typeface="Arial"/>
                </a:rPr>
                <a:t> on-</a:t>
              </a:r>
              <a:r>
                <a:rPr lang="nb-NO" sz="1350" err="1">
                  <a:solidFill>
                    <a:srgbClr val="000000"/>
                  </a:solidFill>
                  <a:latin typeface="Arial"/>
                </a:rPr>
                <a:t>going</a:t>
              </a:r>
              <a:r>
                <a:rPr lang="nb-NO" sz="1350">
                  <a:solidFill>
                    <a:srgbClr val="000000"/>
                  </a:solidFill>
                  <a:latin typeface="Arial"/>
                </a:rPr>
                <a:t>. In </a:t>
              </a:r>
              <a:r>
                <a:rPr lang="nb-NO" sz="1350" err="1">
                  <a:solidFill>
                    <a:srgbClr val="000000"/>
                  </a:solidFill>
                  <a:latin typeface="Arial"/>
                </a:rPr>
                <a:t>production</a:t>
              </a:r>
              <a:r>
                <a:rPr lang="nb-NO" sz="1350">
                  <a:solidFill>
                    <a:srgbClr val="000000"/>
                  </a:solidFill>
                  <a:latin typeface="Arial"/>
                </a:rPr>
                <a:t> q3-q4 27</a:t>
              </a:r>
            </a:p>
          </p:txBody>
        </p:sp>
        <p:sp>
          <p:nvSpPr>
            <p:cNvPr id="9" name="Ellipse 8">
              <a:extLst>
                <a:ext uri="{FF2B5EF4-FFF2-40B4-BE49-F238E27FC236}">
                  <a16:creationId xmlns:a16="http://schemas.microsoft.com/office/drawing/2014/main" id="{B8108560-687D-00DA-82CF-FAF7FAE5551D}"/>
                </a:ext>
              </a:extLst>
            </p:cNvPr>
            <p:cNvSpPr>
              <a:spLocks noChangeAspect="1"/>
            </p:cNvSpPr>
            <p:nvPr/>
          </p:nvSpPr>
          <p:spPr>
            <a:xfrm>
              <a:off x="8333116" y="3852708"/>
              <a:ext cx="360000" cy="360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grpSp>
      <p:sp>
        <p:nvSpPr>
          <p:cNvPr id="34" name="Plassholder for tekst 33">
            <a:extLst>
              <a:ext uri="{FF2B5EF4-FFF2-40B4-BE49-F238E27FC236}">
                <a16:creationId xmlns:a16="http://schemas.microsoft.com/office/drawing/2014/main" id="{7564C57F-6669-08EE-7232-C154CD350434}"/>
              </a:ext>
            </a:extLst>
          </p:cNvPr>
          <p:cNvSpPr>
            <a:spLocks noGrp="1"/>
          </p:cNvSpPr>
          <p:nvPr>
            <p:ph type="body" sz="quarter" idx="13"/>
          </p:nvPr>
        </p:nvSpPr>
        <p:spPr/>
        <p:txBody>
          <a:bodyPr/>
          <a:lstStyle/>
          <a:p>
            <a:r>
              <a:rPr lang="nb-NO"/>
              <a:t>Norway </a:t>
            </a:r>
            <a:r>
              <a:rPr lang="nb-NO" err="1"/>
              <a:t>community</a:t>
            </a:r>
            <a:r>
              <a:rPr lang="nb-NO"/>
              <a:t> </a:t>
            </a:r>
            <a:r>
              <a:rPr lang="nb-NO" err="1"/>
              <a:t>update</a:t>
            </a:r>
            <a:endParaRPr lang="nb-NO"/>
          </a:p>
        </p:txBody>
      </p:sp>
    </p:spTree>
    <p:extLst>
      <p:ext uri="{BB962C8B-B14F-4D97-AF65-F5344CB8AC3E}">
        <p14:creationId xmlns:p14="http://schemas.microsoft.com/office/powerpoint/2010/main" val="3018599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01F82-C2F3-B3A2-153F-5FEED60444C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FB3EECF-FC58-8E98-A60E-ED955B106A3E}"/>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2F58B2AD-9DA7-E85A-2703-5BC8FAD566F5}"/>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F4DEEFF8-C8C0-BEB9-47B5-46340B865DC1}"/>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b="1"/>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8D520C31-243F-8C52-BFBA-F79B4353A1B9}"/>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72BB0E76-FD31-1ABA-5B41-E5D0A051C63C}"/>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3F3A196A-3741-C69A-402D-118ED69AC1E1}"/>
              </a:ext>
            </a:extLst>
          </p:cNvPr>
          <p:cNvSpPr>
            <a:spLocks noGrp="1"/>
          </p:cNvSpPr>
          <p:nvPr>
            <p:ph type="sldNum" sz="quarter" idx="12"/>
          </p:nvPr>
        </p:nvSpPr>
        <p:spPr/>
        <p:txBody>
          <a:bodyPr/>
          <a:lstStyle/>
          <a:p>
            <a:fld id="{394EE31B-4DFC-CF4D-9A18-3F5D4D7C7302}" type="slidenum">
              <a:rPr lang="en-GB" smtClean="0"/>
              <a:pPr/>
              <a:t>11</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9B6294BB-B4FB-345E-3F20-F12DA7EBD70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3596112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BE430E-91EB-C831-CCB9-B21F9721F1AF}"/>
              </a:ext>
            </a:extLst>
          </p:cNvPr>
          <p:cNvSpPr>
            <a:spLocks noGrp="1"/>
          </p:cNvSpPr>
          <p:nvPr>
            <p:ph type="title"/>
          </p:nvPr>
        </p:nvSpPr>
        <p:spPr/>
        <p:txBody>
          <a:bodyPr>
            <a:normAutofit fontScale="90000"/>
          </a:bodyPr>
          <a:lstStyle/>
          <a:p>
            <a:r>
              <a:rPr lang="sv-SE"/>
              <a:t>External Speaker: Nexus</a:t>
            </a:r>
          </a:p>
        </p:txBody>
      </p:sp>
      <p:sp>
        <p:nvSpPr>
          <p:cNvPr id="11" name="Text Placeholder 10">
            <a:extLst>
              <a:ext uri="{FF2B5EF4-FFF2-40B4-BE49-F238E27FC236}">
                <a16:creationId xmlns:a16="http://schemas.microsoft.com/office/drawing/2014/main" id="{24B24937-AC68-B32B-3617-D3E12440F386}"/>
              </a:ext>
            </a:extLst>
          </p:cNvPr>
          <p:cNvSpPr>
            <a:spLocks noGrp="1"/>
          </p:cNvSpPr>
          <p:nvPr>
            <p:ph type="body" sz="quarter" idx="17"/>
          </p:nvPr>
        </p:nvSpPr>
        <p:spPr/>
        <p:txBody>
          <a:bodyPr/>
          <a:lstStyle/>
          <a:p>
            <a:pPr marL="0" indent="0" algn="ctr">
              <a:buNone/>
            </a:pPr>
            <a:endParaRPr lang="sv-SE" sz="2400"/>
          </a:p>
          <a:p>
            <a:pPr marL="0" indent="0" algn="ctr">
              <a:buNone/>
            </a:pPr>
            <a:r>
              <a:rPr lang="sv-SE" sz="2400"/>
              <a:t>Presentation from Mark Munne, </a:t>
            </a:r>
          </a:p>
          <a:p>
            <a:pPr marL="0" indent="0" algn="ctr">
              <a:buNone/>
            </a:pPr>
            <a:r>
              <a:rPr lang="sv-SE" sz="2400"/>
              <a:t>CTO at Nexus Global Payments</a:t>
            </a:r>
          </a:p>
        </p:txBody>
      </p:sp>
      <p:sp>
        <p:nvSpPr>
          <p:cNvPr id="5" name="Footer Placeholder 4">
            <a:extLst>
              <a:ext uri="{FF2B5EF4-FFF2-40B4-BE49-F238E27FC236}">
                <a16:creationId xmlns:a16="http://schemas.microsoft.com/office/drawing/2014/main" id="{EB8B2A2B-734D-9F15-3AD0-71FB9D1F1611}"/>
              </a:ext>
            </a:extLst>
          </p:cNvPr>
          <p:cNvSpPr>
            <a:spLocks noGrp="1"/>
          </p:cNvSpPr>
          <p:nvPr>
            <p:ph type="ftr" sz="quarter" idx="11"/>
          </p:nvPr>
        </p:nvSpPr>
        <p:spPr/>
        <p:txBody>
          <a:bodyPr/>
          <a:lstStyle/>
          <a:p>
            <a:r>
              <a:rPr lang="en-US"/>
              <a:t>Stakeholder Forum Agenda - Classification: External</a:t>
            </a:r>
            <a:endParaRPr lang="sv-SE"/>
          </a:p>
        </p:txBody>
      </p:sp>
      <p:sp>
        <p:nvSpPr>
          <p:cNvPr id="6" name="Date Placeholder 5">
            <a:extLst>
              <a:ext uri="{FF2B5EF4-FFF2-40B4-BE49-F238E27FC236}">
                <a16:creationId xmlns:a16="http://schemas.microsoft.com/office/drawing/2014/main" id="{19EFCA84-F50B-2CA0-38EA-C2CB945CD4CD}"/>
              </a:ext>
            </a:extLst>
          </p:cNvPr>
          <p:cNvSpPr>
            <a:spLocks noGrp="1"/>
          </p:cNvSpPr>
          <p:nvPr>
            <p:ph type="dt" sz="half" idx="10"/>
          </p:nvPr>
        </p:nvSpPr>
        <p:spPr/>
        <p:txBody>
          <a:bodyPr/>
          <a:lstStyle/>
          <a:p>
            <a:r>
              <a:rPr lang="sv-SE"/>
              <a:t>26/03/2026</a:t>
            </a:r>
          </a:p>
        </p:txBody>
      </p:sp>
      <p:sp>
        <p:nvSpPr>
          <p:cNvPr id="7" name="Slide Number Placeholder 6">
            <a:extLst>
              <a:ext uri="{FF2B5EF4-FFF2-40B4-BE49-F238E27FC236}">
                <a16:creationId xmlns:a16="http://schemas.microsoft.com/office/drawing/2014/main" id="{B0330427-3D78-5A2A-35C0-50095818CB43}"/>
              </a:ext>
            </a:extLst>
          </p:cNvPr>
          <p:cNvSpPr>
            <a:spLocks noGrp="1"/>
          </p:cNvSpPr>
          <p:nvPr>
            <p:ph type="sldNum" sz="quarter" idx="12"/>
          </p:nvPr>
        </p:nvSpPr>
        <p:spPr/>
        <p:txBody>
          <a:bodyPr/>
          <a:lstStyle/>
          <a:p>
            <a:fld id="{394EE31B-4DFC-CF4D-9A18-3F5D4D7C7302}" type="slidenum">
              <a:rPr lang="sv-SE" smtClean="0"/>
              <a:pPr/>
              <a:t>12</a:t>
            </a:fld>
            <a:endParaRPr lang="sv-SE"/>
          </a:p>
        </p:txBody>
      </p:sp>
      <p:pic>
        <p:nvPicPr>
          <p:cNvPr id="4" name="Picture 3">
            <a:extLst>
              <a:ext uri="{FF2B5EF4-FFF2-40B4-BE49-F238E27FC236}">
                <a16:creationId xmlns:a16="http://schemas.microsoft.com/office/drawing/2014/main" id="{64518F39-6546-4ECA-B26E-4EF27B7E4AE6}"/>
              </a:ext>
            </a:extLst>
          </p:cNvPr>
          <p:cNvPicPr>
            <a:picLocks noChangeAspect="1"/>
          </p:cNvPicPr>
          <p:nvPr/>
        </p:nvPicPr>
        <p:blipFill>
          <a:blip r:embed="rId2"/>
          <a:stretch>
            <a:fillRect/>
          </a:stretch>
        </p:blipFill>
        <p:spPr>
          <a:xfrm>
            <a:off x="4584699" y="952575"/>
            <a:ext cx="4156147" cy="2331028"/>
          </a:xfrm>
          <a:prstGeom prst="rect">
            <a:avLst/>
          </a:prstGeom>
        </p:spPr>
      </p:pic>
    </p:spTree>
    <p:extLst>
      <p:ext uri="{BB962C8B-B14F-4D97-AF65-F5344CB8AC3E}">
        <p14:creationId xmlns:p14="http://schemas.microsoft.com/office/powerpoint/2010/main" val="282702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FDB60-8E17-743A-23C6-4B5879C41CBE}"/>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E4D80EB-8840-4984-F59C-0770FB0CF582}"/>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B9ABA709-113A-F5F3-13AE-3586AE7C824D}"/>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68D6BA00-02EA-1998-DED6-963B27D07696}"/>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b="1"/>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5F394B41-210F-0BCB-62E4-E9312E5314D2}"/>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A690E33D-D328-CE8E-75A8-231A60C90C1E}"/>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B24A5178-A40D-5ED0-5213-60D28A36EE9C}"/>
              </a:ext>
            </a:extLst>
          </p:cNvPr>
          <p:cNvSpPr>
            <a:spLocks noGrp="1"/>
          </p:cNvSpPr>
          <p:nvPr>
            <p:ph type="sldNum" sz="quarter" idx="12"/>
          </p:nvPr>
        </p:nvSpPr>
        <p:spPr/>
        <p:txBody>
          <a:bodyPr/>
          <a:lstStyle/>
          <a:p>
            <a:fld id="{394EE31B-4DFC-CF4D-9A18-3F5D4D7C7302}" type="slidenum">
              <a:rPr lang="en-GB" smtClean="0"/>
              <a:pPr/>
              <a:t>13</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B0959C4C-6757-B5E8-61CB-408BD319546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406019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9EB2C650-0561-DC22-EF45-2EF40DD3EBD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kt 2" hidden="1">
                        <a:extLst>
                          <a:ext uri="{FF2B5EF4-FFF2-40B4-BE49-F238E27FC236}">
                            <a16:creationId xmlns:a16="http://schemas.microsoft.com/office/drawing/2014/main" id="{9EB2C650-0561-DC22-EF45-2EF40DD3EB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ubrik 19">
            <a:extLst>
              <a:ext uri="{FF2B5EF4-FFF2-40B4-BE49-F238E27FC236}">
                <a16:creationId xmlns:a16="http://schemas.microsoft.com/office/drawing/2014/main" id="{55947088-CB0D-4B1A-8B04-18BA699E9964}"/>
              </a:ext>
            </a:extLst>
          </p:cNvPr>
          <p:cNvSpPr>
            <a:spLocks noGrp="1"/>
          </p:cNvSpPr>
          <p:nvPr>
            <p:ph type="ctrTitle"/>
          </p:nvPr>
        </p:nvSpPr>
        <p:spPr>
          <a:xfrm>
            <a:off x="488611" y="1955800"/>
            <a:ext cx="6411542" cy="615950"/>
          </a:xfrm>
        </p:spPr>
        <p:txBody>
          <a:bodyPr vert="horz"/>
          <a:lstStyle/>
          <a:p>
            <a:r>
              <a:rPr lang="sv-SE" sz="2400"/>
              <a:t> </a:t>
            </a:r>
            <a:br>
              <a:rPr lang="sv-SE" sz="2400"/>
            </a:br>
            <a:br>
              <a:rPr lang="sv-SE" sz="2000"/>
            </a:br>
            <a:r>
              <a:rPr lang="sv-SE" sz="1600"/>
              <a:t>Helena Stjernstedt </a:t>
            </a:r>
            <a:br>
              <a:rPr lang="sv-SE" sz="1600"/>
            </a:br>
            <a:r>
              <a:rPr lang="sv-SE" sz="1600"/>
              <a:t>Finansiell infrastruktur /Svenska Bankföreningen (Finance Sweden)/BSAB</a:t>
            </a:r>
            <a:br>
              <a:rPr lang="sv-SE" sz="1600"/>
            </a:br>
            <a:endParaRPr lang="sv-SE" sz="1600"/>
          </a:p>
        </p:txBody>
      </p:sp>
      <p:sp>
        <p:nvSpPr>
          <p:cNvPr id="70" name="Platshållare för innehåll 69">
            <a:extLst>
              <a:ext uri="{FF2B5EF4-FFF2-40B4-BE49-F238E27FC236}">
                <a16:creationId xmlns:a16="http://schemas.microsoft.com/office/drawing/2014/main" id="{86A0F415-CAA4-422E-AA68-602483F3E44F}"/>
              </a:ext>
            </a:extLst>
          </p:cNvPr>
          <p:cNvSpPr>
            <a:spLocks noGrp="1"/>
          </p:cNvSpPr>
          <p:nvPr>
            <p:ph type="subTitle" idx="1"/>
          </p:nvPr>
        </p:nvSpPr>
        <p:spPr>
          <a:xfrm>
            <a:off x="488612" y="2571750"/>
            <a:ext cx="4165600" cy="442383"/>
          </a:xfrm>
        </p:spPr>
        <p:txBody>
          <a:bodyPr/>
          <a:lstStyle/>
          <a:p>
            <a:pPr>
              <a:spcAft>
                <a:spcPts val="0"/>
              </a:spcAft>
            </a:pPr>
            <a:r>
              <a:rPr lang="sv-SE" i="1"/>
              <a:t>26th of </a:t>
            </a:r>
            <a:r>
              <a:rPr lang="sv-SE" i="1" err="1"/>
              <a:t>March</a:t>
            </a:r>
            <a:r>
              <a:rPr lang="sv-SE" i="1"/>
              <a:t>, 2026</a:t>
            </a:r>
          </a:p>
          <a:p>
            <a:pPr>
              <a:spcAft>
                <a:spcPts val="0"/>
              </a:spcAft>
            </a:pPr>
            <a:r>
              <a:rPr lang="sv-SE" sz="1400" b="0" i="1"/>
              <a:t> </a:t>
            </a:r>
          </a:p>
          <a:p>
            <a:endParaRPr lang="sv-SE" i="1"/>
          </a:p>
        </p:txBody>
      </p:sp>
    </p:spTree>
    <p:extLst>
      <p:ext uri="{BB962C8B-B14F-4D97-AF65-F5344CB8AC3E}">
        <p14:creationId xmlns:p14="http://schemas.microsoft.com/office/powerpoint/2010/main" val="2550904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575B1-47EA-5368-6AD1-38AE94CCE2D5}"/>
              </a:ext>
            </a:extLst>
          </p:cNvPr>
          <p:cNvSpPr>
            <a:spLocks noGrp="1"/>
          </p:cNvSpPr>
          <p:nvPr>
            <p:ph type="title"/>
          </p:nvPr>
        </p:nvSpPr>
        <p:spPr>
          <a:xfrm>
            <a:off x="469900" y="179313"/>
            <a:ext cx="8204200" cy="687388"/>
          </a:xfrm>
        </p:spPr>
        <p:txBody>
          <a:bodyPr/>
          <a:lstStyle/>
          <a:p>
            <a:r>
              <a:rPr lang="en-US">
                <a:latin typeface="Calibri" panose="020F0502020204030204" pitchFamily="34" charset="0"/>
              </a:rPr>
              <a:t>In pre</a:t>
            </a:r>
            <a:r>
              <a:rPr lang="en-US">
                <a:solidFill>
                  <a:schemeClr val="tx1"/>
                </a:solidFill>
                <a:latin typeface="Calibri" panose="020F0502020204030204" pitchFamily="34" charset="0"/>
              </a:rPr>
              <a:t>paration</a:t>
            </a:r>
            <a:r>
              <a:rPr lang="en-US">
                <a:latin typeface="Calibri" panose="020F0502020204030204" pitchFamily="34" charset="0"/>
              </a:rPr>
              <a:t> of a new Swedish payment infrastructure…. </a:t>
            </a:r>
            <a:br>
              <a:rPr lang="en-US">
                <a:latin typeface="Calibri" panose="020F0502020204030204" pitchFamily="34" charset="0"/>
              </a:rPr>
            </a:br>
            <a:br>
              <a:rPr lang="en-US">
                <a:latin typeface="Calibri" panose="020F0502020204030204" pitchFamily="34" charset="0"/>
              </a:rPr>
            </a:br>
            <a:endParaRPr lang="sv-SE"/>
          </a:p>
        </p:txBody>
      </p:sp>
      <p:sp>
        <p:nvSpPr>
          <p:cNvPr id="3" name="Platshållare för text 2">
            <a:extLst>
              <a:ext uri="{FF2B5EF4-FFF2-40B4-BE49-F238E27FC236}">
                <a16:creationId xmlns:a16="http://schemas.microsoft.com/office/drawing/2014/main" id="{D82CDB41-F508-38D3-6211-1E913303343C}"/>
              </a:ext>
            </a:extLst>
          </p:cNvPr>
          <p:cNvSpPr>
            <a:spLocks noGrp="1"/>
          </p:cNvSpPr>
          <p:nvPr>
            <p:ph type="body" sz="quarter" idx="17"/>
          </p:nvPr>
        </p:nvSpPr>
        <p:spPr>
          <a:xfrm>
            <a:off x="469900" y="702834"/>
            <a:ext cx="7245992" cy="3609761"/>
          </a:xfrm>
        </p:spPr>
        <p:txBody>
          <a:bodyPr>
            <a:normAutofit fontScale="92500" lnSpcReduction="10000"/>
          </a:bodyPr>
          <a:lstStyle/>
          <a:p>
            <a:r>
              <a:rPr lang="en-US" b="1"/>
              <a:t>Bankgirot continues with the preparation for the upcoming transformation </a:t>
            </a:r>
            <a:r>
              <a:rPr lang="en-US"/>
              <a:t>from the existing payment infrastructure (</a:t>
            </a:r>
            <a:r>
              <a:rPr lang="en-US" err="1"/>
              <a:t>Dataclearingen</a:t>
            </a:r>
            <a:r>
              <a:rPr lang="en-US"/>
              <a:t> (DCL) and the </a:t>
            </a:r>
            <a:r>
              <a:rPr lang="en-US" err="1"/>
              <a:t>Bankgiro</a:t>
            </a:r>
            <a:r>
              <a:rPr lang="en-US"/>
              <a:t> system) to </a:t>
            </a:r>
            <a:r>
              <a:rPr lang="en-US" err="1"/>
              <a:t>Bankgirot's</a:t>
            </a:r>
            <a:r>
              <a:rPr lang="en-US"/>
              <a:t> new payment infrastructure which will be based on NPC’s schemes and the format standard ISO20022.</a:t>
            </a:r>
          </a:p>
          <a:p>
            <a:pPr lvl="1"/>
            <a:r>
              <a:rPr lang="en-US" b="1"/>
              <a:t>Transition of Payments:</a:t>
            </a:r>
            <a:r>
              <a:rPr lang="en-US"/>
              <a:t> </a:t>
            </a:r>
          </a:p>
          <a:p>
            <a:pPr lvl="2"/>
            <a:r>
              <a:rPr lang="en-US"/>
              <a:t>During 2026, all Bankgirot payments (except direct debit) will gradually move to SEK Batch.</a:t>
            </a:r>
          </a:p>
          <a:p>
            <a:pPr lvl="2"/>
            <a:r>
              <a:rPr lang="en-US"/>
              <a:t>Direct debit (Autogiro) will transition later, between 2027–2029.</a:t>
            </a:r>
          </a:p>
          <a:p>
            <a:pPr marL="288000" lvl="2" indent="0">
              <a:buNone/>
            </a:pPr>
            <a:endParaRPr lang="en-US"/>
          </a:p>
          <a:p>
            <a:r>
              <a:rPr lang="en-US" b="1"/>
              <a:t>End–date for </a:t>
            </a:r>
            <a:r>
              <a:rPr lang="en-US" b="1" err="1"/>
              <a:t>Dataclearingen</a:t>
            </a:r>
            <a:r>
              <a:rPr lang="en-US" b="1"/>
              <a:t>: 30th of June 2026, </a:t>
            </a:r>
            <a:r>
              <a:rPr lang="en-US"/>
              <a:t>in</a:t>
            </a:r>
            <a:r>
              <a:rPr lang="en-US" b="1"/>
              <a:t> </a:t>
            </a:r>
            <a:r>
              <a:rPr lang="en-US"/>
              <a:t>accordance with the transformation plan. Bankföreningen in the role of owner, informed the participants during the summer (30</a:t>
            </a:r>
            <a:r>
              <a:rPr lang="en-US" baseline="30000"/>
              <a:t>th</a:t>
            </a:r>
            <a:r>
              <a:rPr lang="en-US"/>
              <a:t> of June).    </a:t>
            </a:r>
          </a:p>
          <a:p>
            <a:endParaRPr lang="en-US"/>
          </a:p>
          <a:p>
            <a:r>
              <a:rPr lang="en-US" b="1"/>
              <a:t>Finance Sweden (Svenska Bankföreningen) supports the initiative and coordinates/contributes to, a multiple of activities:    </a:t>
            </a:r>
          </a:p>
          <a:p>
            <a:pPr lvl="1"/>
            <a:r>
              <a:rPr lang="en-US" b="1"/>
              <a:t>The Program Office (PMO)</a:t>
            </a:r>
            <a:r>
              <a:rPr lang="en-US"/>
              <a:t> is staffed by Lars-Åke Edenfeldt, who is responsible for running various activities related to the transformation such as coordinating issues and being responsible for certain joint communication to the market, e.g. to ERP suppliers and to </a:t>
            </a:r>
            <a:r>
              <a:rPr lang="sv-SE"/>
              <a:t>Service agents and </a:t>
            </a:r>
            <a:r>
              <a:rPr lang="sv-SE" err="1"/>
              <a:t>charity</a:t>
            </a:r>
            <a:r>
              <a:rPr lang="sv-SE"/>
              <a:t> association</a:t>
            </a:r>
            <a:r>
              <a:rPr lang="en-US"/>
              <a:t>.</a:t>
            </a:r>
          </a:p>
          <a:p>
            <a:pPr lvl="1"/>
            <a:r>
              <a:rPr lang="en-US" b="1"/>
              <a:t>The Swedish Transformation Program,</a:t>
            </a:r>
            <a:r>
              <a:rPr lang="en-US"/>
              <a:t> now more of a function, is co-chaired by Finance Sweden and Bankgirot. </a:t>
            </a:r>
          </a:p>
          <a:p>
            <a:pPr lvl="1"/>
            <a:r>
              <a:rPr lang="en-US"/>
              <a:t> </a:t>
            </a:r>
            <a:r>
              <a:rPr lang="en-US" b="1"/>
              <a:t>Coordinating questions with our members and Bankgirot </a:t>
            </a:r>
            <a:r>
              <a:rPr lang="en-US"/>
              <a:t>that arises from the work with the transformation plan</a:t>
            </a:r>
          </a:p>
          <a:p>
            <a:pPr lvl="1"/>
            <a:endParaRPr lang="en-US"/>
          </a:p>
          <a:p>
            <a:endParaRPr lang="en-US"/>
          </a:p>
        </p:txBody>
      </p:sp>
      <p:sp>
        <p:nvSpPr>
          <p:cNvPr id="4" name="Platshållare för sidfot 3">
            <a:extLst>
              <a:ext uri="{FF2B5EF4-FFF2-40B4-BE49-F238E27FC236}">
                <a16:creationId xmlns:a16="http://schemas.microsoft.com/office/drawing/2014/main" id="{BD4B4C70-2B13-B656-3408-228AEB19401E}"/>
              </a:ext>
            </a:extLst>
          </p:cNvPr>
          <p:cNvSpPr>
            <a:spLocks noGrp="1"/>
          </p:cNvSpPr>
          <p:nvPr>
            <p:ph type="ftr"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494949"/>
                </a:solidFill>
                <a:effectLst/>
                <a:uLnTx/>
                <a:uFillTx/>
                <a:latin typeface="Rubik"/>
                <a:ea typeface="+mn-ea"/>
                <a:cs typeface="+mn-cs"/>
              </a:rPr>
              <a:t>Stakeholder Forum Agenda - Classification: External</a:t>
            </a:r>
            <a:endParaRPr kumimoji="0" lang="en-GB" sz="900" b="1" i="0" u="none" strike="noStrike" kern="1200" cap="none" spc="0" normalizeH="0" baseline="0" noProof="0">
              <a:ln>
                <a:noFill/>
              </a:ln>
              <a:solidFill>
                <a:srgbClr val="494949"/>
              </a:solidFill>
              <a:effectLst/>
              <a:uLnTx/>
              <a:uFillTx/>
              <a:latin typeface="Rubik"/>
              <a:ea typeface="+mn-ea"/>
              <a:cs typeface="+mn-cs"/>
            </a:endParaRPr>
          </a:p>
        </p:txBody>
      </p:sp>
      <p:sp>
        <p:nvSpPr>
          <p:cNvPr id="5" name="Platshållare för bildnummer 4">
            <a:extLst>
              <a:ext uri="{FF2B5EF4-FFF2-40B4-BE49-F238E27FC236}">
                <a16:creationId xmlns:a16="http://schemas.microsoft.com/office/drawing/2014/main" id="{DA61DA27-FE3F-95EA-CF87-CA1519BA6E1E}"/>
              </a:ext>
            </a:extLst>
          </p:cNvPr>
          <p:cNvSpPr>
            <a:spLocks noGrp="1"/>
          </p:cNvSpPr>
          <p:nvPr>
            <p:ph type="sldNum" sz="quarter" idx="2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Rubik"/>
              <a:ea typeface="+mn-ea"/>
              <a:cs typeface="+mn-cs"/>
            </a:endParaRPr>
          </a:p>
        </p:txBody>
      </p:sp>
      <p:sp>
        <p:nvSpPr>
          <p:cNvPr id="6" name="Date Placeholder 5">
            <a:extLst>
              <a:ext uri="{FF2B5EF4-FFF2-40B4-BE49-F238E27FC236}">
                <a16:creationId xmlns:a16="http://schemas.microsoft.com/office/drawing/2014/main" id="{737B2938-6918-90EF-B50D-D77B7DDEF2B3}"/>
              </a:ext>
            </a:extLst>
          </p:cNvPr>
          <p:cNvSpPr>
            <a:spLocks noGrp="1"/>
          </p:cNvSpPr>
          <p:nvPr>
            <p:ph type="dt" sz="half" idx="18"/>
          </p:nvPr>
        </p:nvSpPr>
        <p:spPr/>
        <p:txBody>
          <a:bodyPr/>
          <a:lstStyle/>
          <a:p>
            <a:r>
              <a:rPr lang="sv-SE"/>
              <a:t>26/03/2026</a:t>
            </a:r>
            <a:endParaRPr lang="en-GB"/>
          </a:p>
        </p:txBody>
      </p:sp>
    </p:spTree>
    <p:extLst>
      <p:ext uri="{BB962C8B-B14F-4D97-AF65-F5344CB8AC3E}">
        <p14:creationId xmlns:p14="http://schemas.microsoft.com/office/powerpoint/2010/main" val="243759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EF44DA-6D04-D068-C2BA-7E90E1DF5BAA}"/>
              </a:ext>
            </a:extLst>
          </p:cNvPr>
          <p:cNvSpPr>
            <a:spLocks noGrp="1"/>
          </p:cNvSpPr>
          <p:nvPr>
            <p:ph type="title"/>
          </p:nvPr>
        </p:nvSpPr>
        <p:spPr>
          <a:xfrm>
            <a:off x="528266" y="378921"/>
            <a:ext cx="8204200" cy="687388"/>
          </a:xfrm>
        </p:spPr>
        <p:txBody>
          <a:bodyPr/>
          <a:lstStyle/>
          <a:p>
            <a:r>
              <a:rPr lang="en-US" sz="2400">
                <a:latin typeface="Calibri" panose="020F0502020204030204" pitchFamily="34" charset="0"/>
                <a:ea typeface="Times New Roman" panose="02020603050405020304" pitchFamily="18" charset="0"/>
              </a:rPr>
              <a:t>Central bank initiatives and time plans – The Riksbank</a:t>
            </a:r>
            <a:endParaRPr lang="sv-SE"/>
          </a:p>
        </p:txBody>
      </p:sp>
      <p:sp>
        <p:nvSpPr>
          <p:cNvPr id="4" name="Platshållare för sidfot 3">
            <a:extLst>
              <a:ext uri="{FF2B5EF4-FFF2-40B4-BE49-F238E27FC236}">
                <a16:creationId xmlns:a16="http://schemas.microsoft.com/office/drawing/2014/main" id="{D54BE2B6-2D2C-0E4D-4388-73FD03AEA7F0}"/>
              </a:ext>
            </a:extLst>
          </p:cNvPr>
          <p:cNvSpPr>
            <a:spLocks noGrp="1"/>
          </p:cNvSpPr>
          <p:nvPr>
            <p:ph type="ftr"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494949"/>
                </a:solidFill>
                <a:effectLst/>
                <a:uLnTx/>
                <a:uFillTx/>
                <a:latin typeface="Rubik"/>
                <a:ea typeface="+mn-ea"/>
                <a:cs typeface="+mn-cs"/>
              </a:rPr>
              <a:t>Stakeholder Forum Agenda - Classification: External</a:t>
            </a:r>
            <a:endParaRPr kumimoji="0" lang="en-GB" sz="900" b="1" i="0" u="none" strike="noStrike" kern="1200" cap="none" spc="0" normalizeH="0" baseline="0" noProof="0">
              <a:ln>
                <a:noFill/>
              </a:ln>
              <a:solidFill>
                <a:srgbClr val="494949"/>
              </a:solidFill>
              <a:effectLst/>
              <a:uLnTx/>
              <a:uFillTx/>
              <a:latin typeface="Rubik"/>
              <a:ea typeface="+mn-ea"/>
              <a:cs typeface="+mn-cs"/>
            </a:endParaRPr>
          </a:p>
        </p:txBody>
      </p:sp>
      <p:sp>
        <p:nvSpPr>
          <p:cNvPr id="5" name="Platshållare för bildnummer 4">
            <a:extLst>
              <a:ext uri="{FF2B5EF4-FFF2-40B4-BE49-F238E27FC236}">
                <a16:creationId xmlns:a16="http://schemas.microsoft.com/office/drawing/2014/main" id="{235A0248-7A86-9A98-CEF0-0BF750724B60}"/>
              </a:ext>
            </a:extLst>
          </p:cNvPr>
          <p:cNvSpPr>
            <a:spLocks noGrp="1"/>
          </p:cNvSpPr>
          <p:nvPr>
            <p:ph type="sldNum" sz="quarter" idx="2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Rubik"/>
              <a:ea typeface="+mn-ea"/>
              <a:cs typeface="+mn-cs"/>
            </a:endParaRPr>
          </a:p>
        </p:txBody>
      </p:sp>
      <p:sp>
        <p:nvSpPr>
          <p:cNvPr id="6" name="Platshållare för text 2">
            <a:extLst>
              <a:ext uri="{FF2B5EF4-FFF2-40B4-BE49-F238E27FC236}">
                <a16:creationId xmlns:a16="http://schemas.microsoft.com/office/drawing/2014/main" id="{751A4763-1CEE-5ACF-7EE0-B4AF2A126895}"/>
              </a:ext>
            </a:extLst>
          </p:cNvPr>
          <p:cNvSpPr>
            <a:spLocks noGrp="1"/>
          </p:cNvSpPr>
          <p:nvPr>
            <p:ph type="body" sz="quarter" idx="17"/>
          </p:nvPr>
        </p:nvSpPr>
        <p:spPr>
          <a:xfrm>
            <a:off x="711146" y="1052283"/>
            <a:ext cx="7137131" cy="3111803"/>
          </a:xfrm>
        </p:spPr>
        <p:txBody>
          <a:bodyPr>
            <a:normAutofit fontScale="70000" lnSpcReduction="20000"/>
          </a:bodyPr>
          <a:lstStyle/>
          <a:p>
            <a:pPr marL="0" indent="0">
              <a:buNone/>
            </a:pPr>
            <a:r>
              <a:rPr lang="en-US" b="1">
                <a:solidFill>
                  <a:schemeClr val="tx1"/>
                </a:solidFill>
              </a:rPr>
              <a:t>2026/2027/2030 </a:t>
            </a:r>
          </a:p>
          <a:p>
            <a:endParaRPr lang="en-US">
              <a:solidFill>
                <a:schemeClr val="tx1"/>
              </a:solidFill>
            </a:endParaRPr>
          </a:p>
          <a:p>
            <a:pPr>
              <a:buFont typeface="Wingdings" panose="05000000000000000000" pitchFamily="2" charset="2"/>
              <a:buChar char="Ø"/>
            </a:pPr>
            <a:r>
              <a:rPr lang="en-US" sz="1600" u="sng">
                <a:solidFill>
                  <a:schemeClr val="tx1"/>
                </a:solidFill>
              </a:rPr>
              <a:t>Preparation for future settlement services continues (T2/T2S):  </a:t>
            </a:r>
            <a:endParaRPr lang="en-US" u="sng">
              <a:solidFill>
                <a:schemeClr val="tx1"/>
              </a:solidFill>
            </a:endParaRPr>
          </a:p>
          <a:p>
            <a:pPr lvl="2">
              <a:buFont typeface="Wingdings" panose="05000000000000000000" pitchFamily="2" charset="2"/>
              <a:buChar char="Ø"/>
            </a:pPr>
            <a:r>
              <a:rPr lang="en-US"/>
              <a:t>T2 Feasibility Assessment phase ongoing </a:t>
            </a:r>
          </a:p>
          <a:p>
            <a:pPr lvl="3">
              <a:buFont typeface="Wingdings" panose="05000000000000000000" pitchFamily="2" charset="2"/>
              <a:buChar char="§"/>
            </a:pPr>
            <a:r>
              <a:rPr lang="en-US"/>
              <a:t>T2 contract negotiation with ECB,  formal signing planned for </a:t>
            </a:r>
            <a:r>
              <a:rPr lang="en-US" b="1"/>
              <a:t>October 2026 </a:t>
            </a:r>
          </a:p>
          <a:p>
            <a:pPr lvl="2">
              <a:buFont typeface="Wingdings" panose="05000000000000000000" pitchFamily="2" charset="2"/>
              <a:buChar char="Ø"/>
            </a:pPr>
            <a:r>
              <a:rPr lang="en-US"/>
              <a:t> </a:t>
            </a:r>
            <a:r>
              <a:rPr lang="sv-SE"/>
              <a:t>T2 Go-live </a:t>
            </a:r>
            <a:r>
              <a:rPr lang="sv-SE" b="1" err="1"/>
              <a:t>February</a:t>
            </a:r>
            <a:r>
              <a:rPr lang="sv-SE" b="1"/>
              <a:t> 2030</a:t>
            </a:r>
          </a:p>
          <a:p>
            <a:pPr lvl="2">
              <a:buFont typeface="Wingdings" panose="05000000000000000000" pitchFamily="2" charset="2"/>
              <a:buChar char="Ø"/>
            </a:pPr>
            <a:r>
              <a:rPr lang="en-US"/>
              <a:t>T2S lower activity than T2, in agreement with decision “T2 prior to T2S”. </a:t>
            </a:r>
          </a:p>
          <a:p>
            <a:pPr lvl="2">
              <a:buFont typeface="Wingdings" panose="05000000000000000000" pitchFamily="2" charset="2"/>
              <a:buChar char="Ø"/>
            </a:pPr>
            <a:endParaRPr lang="en-US">
              <a:solidFill>
                <a:schemeClr val="tx1"/>
              </a:solidFill>
            </a:endParaRPr>
          </a:p>
          <a:p>
            <a:pPr>
              <a:buFont typeface="Wingdings" panose="05000000000000000000" pitchFamily="2" charset="2"/>
              <a:buChar char="Ø"/>
            </a:pPr>
            <a:r>
              <a:rPr lang="en-US" sz="1600" u="sng">
                <a:solidFill>
                  <a:schemeClr val="tx1"/>
                </a:solidFill>
              </a:rPr>
              <a:t>TIPS Cross Currency </a:t>
            </a:r>
          </a:p>
          <a:p>
            <a:pPr lvl="1">
              <a:buFont typeface="Wingdings" panose="05000000000000000000" pitchFamily="2" charset="2"/>
              <a:buChar char="Ø"/>
            </a:pPr>
            <a:r>
              <a:rPr lang="sv-SE"/>
              <a:t>Terms and </a:t>
            </a:r>
            <a:r>
              <a:rPr lang="sv-SE" err="1"/>
              <a:t>conditions</a:t>
            </a:r>
            <a:r>
              <a:rPr lang="sv-SE"/>
              <a:t> (</a:t>
            </a:r>
            <a:r>
              <a:rPr lang="sv-SE" err="1"/>
              <a:t>T&amp;C´s</a:t>
            </a:r>
            <a:r>
              <a:rPr lang="sv-SE"/>
              <a:t>): </a:t>
            </a:r>
          </a:p>
          <a:p>
            <a:pPr lvl="2">
              <a:buFont typeface="Wingdings" panose="05000000000000000000" pitchFamily="2" charset="2"/>
              <a:buChar char="§"/>
            </a:pPr>
            <a:r>
              <a:rPr lang="sv-SE"/>
              <a:t>RIX </a:t>
            </a:r>
            <a:r>
              <a:rPr lang="sv-SE" err="1"/>
              <a:t>participants</a:t>
            </a:r>
            <a:r>
              <a:rPr lang="sv-SE"/>
              <a:t> </a:t>
            </a:r>
            <a:r>
              <a:rPr lang="sv-SE" err="1"/>
              <a:t>consulted</a:t>
            </a:r>
            <a:r>
              <a:rPr lang="sv-SE"/>
              <a:t> </a:t>
            </a:r>
            <a:r>
              <a:rPr lang="sv-SE" b="1"/>
              <a:t>spring 2026</a:t>
            </a:r>
          </a:p>
          <a:p>
            <a:pPr lvl="2">
              <a:buFont typeface="Wingdings" panose="05000000000000000000" pitchFamily="2" charset="2"/>
              <a:buChar char="§"/>
            </a:pPr>
            <a:r>
              <a:rPr lang="sv-SE" b="1"/>
              <a:t>June 2026 </a:t>
            </a:r>
            <a:r>
              <a:rPr lang="sv-SE" b="1" err="1"/>
              <a:t>enter</a:t>
            </a:r>
            <a:r>
              <a:rPr lang="sv-SE" b="1"/>
              <a:t> </a:t>
            </a:r>
            <a:r>
              <a:rPr lang="sv-SE" b="1" err="1"/>
              <a:t>into</a:t>
            </a:r>
            <a:r>
              <a:rPr lang="sv-SE" b="1"/>
              <a:t> force </a:t>
            </a:r>
            <a:r>
              <a:rPr lang="sv-SE"/>
              <a:t>(bilateral </a:t>
            </a:r>
            <a:r>
              <a:rPr lang="sv-SE" err="1"/>
              <a:t>agreements</a:t>
            </a:r>
            <a:r>
              <a:rPr lang="sv-SE"/>
              <a:t> </a:t>
            </a:r>
            <a:r>
              <a:rPr lang="sv-SE" err="1"/>
              <a:t>until</a:t>
            </a:r>
            <a:r>
              <a:rPr lang="sv-SE"/>
              <a:t> </a:t>
            </a:r>
            <a:r>
              <a:rPr lang="sv-SE" err="1"/>
              <a:t>than</a:t>
            </a:r>
            <a:r>
              <a:rPr lang="sv-SE"/>
              <a:t>)</a:t>
            </a:r>
          </a:p>
          <a:p>
            <a:pPr lvl="1">
              <a:buFont typeface="Wingdings" panose="05000000000000000000" pitchFamily="2" charset="2"/>
              <a:buChar char="Ø"/>
            </a:pPr>
            <a:r>
              <a:rPr lang="sv-SE" b="1"/>
              <a:t>November 2026 </a:t>
            </a:r>
            <a:r>
              <a:rPr lang="sv-SE"/>
              <a:t>planned date for impmentation of NPC OLO Scheme RIX-INST </a:t>
            </a:r>
          </a:p>
          <a:p>
            <a:pPr lvl="1">
              <a:buFont typeface="Wingdings" panose="05000000000000000000" pitchFamily="2" charset="2"/>
              <a:buChar char="Ø"/>
            </a:pPr>
            <a:r>
              <a:rPr lang="sv-SE" err="1"/>
              <a:t>Testing</a:t>
            </a:r>
            <a:r>
              <a:rPr lang="sv-SE"/>
              <a:t> (</a:t>
            </a:r>
            <a:r>
              <a:rPr lang="sv-SE" err="1"/>
              <a:t>continues</a:t>
            </a:r>
            <a:r>
              <a:rPr lang="sv-SE"/>
              <a:t>) </a:t>
            </a:r>
            <a:r>
              <a:rPr lang="sv-SE" err="1"/>
              <a:t>during</a:t>
            </a:r>
            <a:r>
              <a:rPr lang="sv-SE"/>
              <a:t> 2026 - 2027</a:t>
            </a:r>
          </a:p>
          <a:p>
            <a:endParaRPr lang="en-US"/>
          </a:p>
          <a:p>
            <a:pPr marL="0" indent="0">
              <a:buNone/>
            </a:pPr>
            <a:r>
              <a:rPr lang="en-US"/>
              <a:t>Potential future initiatives:  </a:t>
            </a:r>
          </a:p>
          <a:p>
            <a:pPr>
              <a:buFont typeface="Arial" panose="020B0604020202020204" pitchFamily="34" charset="0"/>
              <a:buChar char="•"/>
            </a:pPr>
            <a:r>
              <a:rPr lang="en-US"/>
              <a:t>E-krona </a:t>
            </a:r>
          </a:p>
          <a:p>
            <a:pPr>
              <a:buFont typeface="Arial" panose="020B0604020202020204" pitchFamily="34" charset="0"/>
              <a:buChar char="•"/>
            </a:pPr>
            <a:endParaRPr lang="en-US"/>
          </a:p>
          <a:p>
            <a:pPr algn="l"/>
            <a:endParaRPr lang="sv-SE" sz="1800" b="0" i="0" u="none" strike="noStrike" baseline="0">
              <a:solidFill>
                <a:srgbClr val="000000"/>
              </a:solidFill>
              <a:latin typeface="Calibri" panose="020F0502020204030204" pitchFamily="34" charset="0"/>
            </a:endParaRPr>
          </a:p>
          <a:p>
            <a:pPr>
              <a:buFont typeface="Arial" panose="020B0604020202020204" pitchFamily="34" charset="0"/>
              <a:buChar char="•"/>
            </a:pPr>
            <a:endParaRPr lang="en-US"/>
          </a:p>
        </p:txBody>
      </p:sp>
      <p:sp>
        <p:nvSpPr>
          <p:cNvPr id="3" name="Rectangle 1">
            <a:extLst>
              <a:ext uri="{FF2B5EF4-FFF2-40B4-BE49-F238E27FC236}">
                <a16:creationId xmlns:a16="http://schemas.microsoft.com/office/drawing/2014/main" id="{D22B926E-42AD-9AAD-2EB0-9A4025A60C25}"/>
              </a:ext>
            </a:extLst>
          </p:cNvPr>
          <p:cNvSpPr>
            <a:spLocks noChangeArrowheads="1"/>
          </p:cNvSpPr>
          <p:nvPr/>
        </p:nvSpPr>
        <p:spPr bwMode="auto">
          <a:xfrm>
            <a:off x="0" y="18463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altLang="sv-S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Date Placeholder 6">
            <a:extLst>
              <a:ext uri="{FF2B5EF4-FFF2-40B4-BE49-F238E27FC236}">
                <a16:creationId xmlns:a16="http://schemas.microsoft.com/office/drawing/2014/main" id="{16729CF1-3216-0811-4C9B-789D5D47B6E8}"/>
              </a:ext>
            </a:extLst>
          </p:cNvPr>
          <p:cNvSpPr>
            <a:spLocks noGrp="1"/>
          </p:cNvSpPr>
          <p:nvPr>
            <p:ph type="dt" sz="half" idx="18"/>
          </p:nvPr>
        </p:nvSpPr>
        <p:spPr/>
        <p:txBody>
          <a:bodyPr/>
          <a:lstStyle/>
          <a:p>
            <a:r>
              <a:rPr lang="sv-SE"/>
              <a:t>26/03/2026</a:t>
            </a:r>
            <a:endParaRPr lang="en-GB"/>
          </a:p>
        </p:txBody>
      </p:sp>
    </p:spTree>
    <p:extLst>
      <p:ext uri="{BB962C8B-B14F-4D97-AF65-F5344CB8AC3E}">
        <p14:creationId xmlns:p14="http://schemas.microsoft.com/office/powerpoint/2010/main" val="559221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9798073-3F3D-B4F9-293F-2E12C34BE5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kt 2" hidden="1">
                        <a:extLst>
                          <a:ext uri="{FF2B5EF4-FFF2-40B4-BE49-F238E27FC236}">
                            <a16:creationId xmlns:a16="http://schemas.microsoft.com/office/drawing/2014/main" id="{39798073-3F3D-B4F9-293F-2E12C34BE5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ubrik 11">
            <a:extLst>
              <a:ext uri="{FF2B5EF4-FFF2-40B4-BE49-F238E27FC236}">
                <a16:creationId xmlns:a16="http://schemas.microsoft.com/office/drawing/2014/main" id="{B7054653-61A4-4782-955A-F2E0FCDAD70A}"/>
              </a:ext>
            </a:extLst>
          </p:cNvPr>
          <p:cNvSpPr>
            <a:spLocks noGrp="1"/>
          </p:cNvSpPr>
          <p:nvPr>
            <p:ph type="ctrTitle"/>
          </p:nvPr>
        </p:nvSpPr>
        <p:spPr>
          <a:xfrm>
            <a:off x="607045" y="1709443"/>
            <a:ext cx="5792747" cy="2005950"/>
          </a:xfrm>
        </p:spPr>
        <p:txBody>
          <a:bodyPr vert="horz" anchor="t"/>
          <a:lstStyle/>
          <a:p>
            <a:r>
              <a:rPr lang="sv-SE" err="1"/>
              <a:t>Questions</a:t>
            </a:r>
            <a:r>
              <a:rPr lang="sv-SE"/>
              <a:t>?</a:t>
            </a:r>
            <a:br>
              <a:rPr lang="sv-SE"/>
            </a:br>
            <a:br>
              <a:rPr lang="sv-SE" sz="1200"/>
            </a:br>
            <a:r>
              <a:rPr lang="sv-SE" sz="1200" err="1"/>
              <a:t>Please</a:t>
            </a:r>
            <a:r>
              <a:rPr lang="sv-SE" sz="1200"/>
              <a:t> </a:t>
            </a:r>
            <a:r>
              <a:rPr lang="sv-SE" sz="1200" err="1"/>
              <a:t>contact</a:t>
            </a:r>
            <a:r>
              <a:rPr lang="sv-SE" sz="1200">
                <a:cs typeface="Arial" panose="020B0604020202020204" pitchFamily="34" charset="0"/>
              </a:rPr>
              <a:t>:</a:t>
            </a:r>
            <a:br>
              <a:rPr lang="sv-SE" sz="1200">
                <a:cs typeface="Arial" panose="020B0604020202020204" pitchFamily="34" charset="0"/>
              </a:rPr>
            </a:br>
            <a:r>
              <a:rPr lang="sv-SE" sz="1200">
                <a:cs typeface="Arial" panose="020B0604020202020204" pitchFamily="34" charset="0"/>
                <a:hlinkClick r:id="rId5"/>
              </a:rPr>
              <a:t>helena.stjernstedt@financesweden.se</a:t>
            </a:r>
            <a:r>
              <a:rPr lang="sv-SE" sz="1200">
                <a:cs typeface="Arial" panose="020B0604020202020204" pitchFamily="34" charset="0"/>
              </a:rPr>
              <a:t> </a:t>
            </a:r>
            <a:br>
              <a:rPr lang="sv-SE" sz="1200">
                <a:cs typeface="Arial" panose="020B0604020202020204" pitchFamily="34" charset="0"/>
              </a:rPr>
            </a:br>
            <a:br>
              <a:rPr lang="sv-SE" sz="1200">
                <a:cs typeface="Arial" panose="020B0604020202020204" pitchFamily="34" charset="0"/>
              </a:rPr>
            </a:br>
            <a:br>
              <a:rPr lang="sv-SE" sz="1200">
                <a:cs typeface="Arial" panose="020B0604020202020204" pitchFamily="34" charset="0"/>
              </a:rPr>
            </a:br>
            <a:r>
              <a:rPr lang="sv-SE" sz="1200" err="1">
                <a:cs typeface="Arial" panose="020B0604020202020204" pitchFamily="34" charset="0"/>
              </a:rPr>
              <a:t>Additional</a:t>
            </a:r>
            <a:r>
              <a:rPr lang="sv-SE" sz="1200">
                <a:cs typeface="Arial" panose="020B0604020202020204" pitchFamily="34" charset="0"/>
              </a:rPr>
              <a:t> information – </a:t>
            </a:r>
            <a:r>
              <a:rPr lang="sv-SE" sz="1200" err="1">
                <a:cs typeface="Arial" panose="020B0604020202020204" pitchFamily="34" charset="0"/>
              </a:rPr>
              <a:t>please</a:t>
            </a:r>
            <a:r>
              <a:rPr lang="sv-SE" sz="1200">
                <a:cs typeface="Arial" panose="020B0604020202020204" pitchFamily="34" charset="0"/>
              </a:rPr>
              <a:t> visit </a:t>
            </a:r>
            <a:r>
              <a:rPr lang="sv-SE" sz="1200" err="1">
                <a:cs typeface="Arial" panose="020B0604020202020204" pitchFamily="34" charset="0"/>
              </a:rPr>
              <a:t>our</a:t>
            </a:r>
            <a:r>
              <a:rPr lang="sv-SE" sz="1200">
                <a:cs typeface="Arial" panose="020B0604020202020204" pitchFamily="34" charset="0"/>
              </a:rPr>
              <a:t> </a:t>
            </a:r>
            <a:r>
              <a:rPr lang="sv-SE" sz="1200" err="1">
                <a:cs typeface="Arial" panose="020B0604020202020204" pitchFamily="34" charset="0"/>
              </a:rPr>
              <a:t>webpage</a:t>
            </a:r>
            <a:r>
              <a:rPr lang="sv-SE" sz="1200">
                <a:cs typeface="Arial" panose="020B0604020202020204" pitchFamily="34" charset="0"/>
              </a:rPr>
              <a:t>: </a:t>
            </a:r>
            <a:br>
              <a:rPr lang="sv-SE" sz="1200">
                <a:cs typeface="Arial" panose="020B0604020202020204" pitchFamily="34" charset="0"/>
              </a:rPr>
            </a:br>
            <a:r>
              <a:rPr lang="sv-SE" sz="1200" b="0" u="sng">
                <a:cs typeface="Arial" panose="020B0604020202020204" pitchFamily="34" charset="0"/>
                <a:hlinkClick r:id="rId6"/>
              </a:rPr>
              <a:t>https://www.bankinfrastruktur.se</a:t>
            </a:r>
            <a:br>
              <a:rPr lang="sv-SE" sz="1200" b="0" u="sng">
                <a:cs typeface="Arial" panose="020B0604020202020204" pitchFamily="34" charset="0"/>
              </a:rPr>
            </a:br>
            <a:br>
              <a:rPr lang="sv-SE" sz="1200">
                <a:cs typeface="Arial" panose="020B0604020202020204" pitchFamily="34" charset="0"/>
              </a:rPr>
            </a:br>
            <a:endParaRPr lang="sv-SE" sz="1200"/>
          </a:p>
        </p:txBody>
      </p:sp>
      <p:pic>
        <p:nvPicPr>
          <p:cNvPr id="16" name="Platshållare för bild 15">
            <a:extLst>
              <a:ext uri="{FF2B5EF4-FFF2-40B4-BE49-F238E27FC236}">
                <a16:creationId xmlns:a16="http://schemas.microsoft.com/office/drawing/2014/main" id="{9FA42717-4F59-4CB3-9939-79CB0874AD70}"/>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21418" r="21418"/>
          <a:stretch>
            <a:fillRect/>
          </a:stretch>
        </p:blipFill>
        <p:spPr/>
      </p:pic>
      <p:sp>
        <p:nvSpPr>
          <p:cNvPr id="2" name="textruta 1">
            <a:extLst>
              <a:ext uri="{FF2B5EF4-FFF2-40B4-BE49-F238E27FC236}">
                <a16:creationId xmlns:a16="http://schemas.microsoft.com/office/drawing/2014/main" id="{925C66D9-339E-40FE-1069-7CF9C7416CD6}"/>
              </a:ext>
            </a:extLst>
          </p:cNvPr>
          <p:cNvSpPr txBox="1"/>
          <p:nvPr/>
        </p:nvSpPr>
        <p:spPr>
          <a:xfrm>
            <a:off x="5643694" y="4744510"/>
            <a:ext cx="270138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black"/>
                </a:solidFill>
                <a:effectLst/>
                <a:uLnTx/>
                <a:uFillTx/>
                <a:latin typeface="Rubik"/>
                <a:ea typeface="+mn-ea"/>
                <a:cs typeface="Arial" panose="020B0604020202020204" pitchFamily="34" charset="0"/>
              </a:rPr>
              <a:t>Note: BSAB is a </a:t>
            </a:r>
            <a:r>
              <a:rPr kumimoji="0" lang="sv-SE" sz="1050" b="0" i="0" u="none" strike="noStrike" kern="1200" cap="none" spc="0" normalizeH="0" baseline="0" noProof="0" err="1">
                <a:ln>
                  <a:noFill/>
                </a:ln>
                <a:solidFill>
                  <a:prstClr val="black"/>
                </a:solidFill>
                <a:effectLst/>
                <a:uLnTx/>
                <a:uFillTx/>
                <a:latin typeface="Rubik"/>
                <a:ea typeface="+mn-ea"/>
                <a:cs typeface="Arial" panose="020B0604020202020204" pitchFamily="34" charset="0"/>
              </a:rPr>
              <a:t>subsidiary</a:t>
            </a:r>
            <a:r>
              <a:rPr kumimoji="0" lang="sv-SE" sz="1050" b="0" i="0" u="none" strike="noStrike" kern="1200" cap="none" spc="0" normalizeH="0" baseline="0" noProof="0">
                <a:ln>
                  <a:noFill/>
                </a:ln>
                <a:solidFill>
                  <a:prstClr val="black"/>
                </a:solidFill>
                <a:effectLst/>
                <a:uLnTx/>
                <a:uFillTx/>
                <a:latin typeface="Rubik"/>
                <a:ea typeface="+mn-ea"/>
                <a:cs typeface="Arial" panose="020B0604020202020204" pitchFamily="34" charset="0"/>
              </a:rPr>
              <a:t> to Finance Sweden</a:t>
            </a:r>
            <a:endParaRPr kumimoji="0" lang="sv-SE" sz="1050" b="0" i="0" u="none" strike="noStrike" kern="1200" cap="none" spc="0" normalizeH="0" baseline="0" noProof="0">
              <a:ln>
                <a:noFill/>
              </a:ln>
              <a:solidFill>
                <a:prstClr val="black"/>
              </a:solidFill>
              <a:effectLst/>
              <a:uLnTx/>
              <a:uFillTx/>
              <a:latin typeface="Rubik"/>
              <a:ea typeface="+mn-ea"/>
              <a:cs typeface="+mn-cs"/>
            </a:endParaRPr>
          </a:p>
        </p:txBody>
      </p:sp>
    </p:spTree>
    <p:extLst>
      <p:ext uri="{BB962C8B-B14F-4D97-AF65-F5344CB8AC3E}">
        <p14:creationId xmlns:p14="http://schemas.microsoft.com/office/powerpoint/2010/main" val="4292707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03B7E-D6C2-4877-97A4-B37E64228957}"/>
              </a:ext>
            </a:extLst>
          </p:cNvPr>
          <p:cNvSpPr>
            <a:spLocks noGrp="1"/>
          </p:cNvSpPr>
          <p:nvPr>
            <p:ph type="ctrTitle"/>
          </p:nvPr>
        </p:nvSpPr>
        <p:spPr/>
        <p:txBody>
          <a:bodyPr/>
          <a:lstStyle/>
          <a:p>
            <a:r>
              <a:rPr lang="da-DK"/>
              <a:t>NPC Stakeholder Forum</a:t>
            </a:r>
          </a:p>
        </p:txBody>
      </p:sp>
      <p:sp>
        <p:nvSpPr>
          <p:cNvPr id="3" name="Undertitel 2">
            <a:extLst>
              <a:ext uri="{FF2B5EF4-FFF2-40B4-BE49-F238E27FC236}">
                <a16:creationId xmlns:a16="http://schemas.microsoft.com/office/drawing/2014/main" id="{A16DCC7B-D6C7-F72B-ADAB-652B6F4AB0A2}"/>
              </a:ext>
            </a:extLst>
          </p:cNvPr>
          <p:cNvSpPr>
            <a:spLocks noGrp="1"/>
          </p:cNvSpPr>
          <p:nvPr>
            <p:ph type="subTitle" idx="1"/>
          </p:nvPr>
        </p:nvSpPr>
        <p:spPr/>
        <p:txBody>
          <a:bodyPr/>
          <a:lstStyle/>
          <a:p>
            <a:r>
              <a:rPr lang="da-DK"/>
              <a:t>26 March 2026</a:t>
            </a:r>
          </a:p>
        </p:txBody>
      </p:sp>
    </p:spTree>
    <p:extLst>
      <p:ext uri="{BB962C8B-B14F-4D97-AF65-F5344CB8AC3E}">
        <p14:creationId xmlns:p14="http://schemas.microsoft.com/office/powerpoint/2010/main" val="24375388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67B8DF-BD34-404E-B8A2-A7601F98AE19}"/>
              </a:ext>
            </a:extLst>
          </p:cNvPr>
          <p:cNvSpPr>
            <a:spLocks noGrp="1"/>
          </p:cNvSpPr>
          <p:nvPr>
            <p:ph type="ctrTitle"/>
          </p:nvPr>
        </p:nvSpPr>
        <p:spPr/>
        <p:txBody>
          <a:bodyPr anchor="ctr">
            <a:normAutofit/>
          </a:bodyPr>
          <a:lstStyle/>
          <a:p>
            <a:r>
              <a:rPr lang="da-DK"/>
              <a:t>Updates from the Danish </a:t>
            </a:r>
            <a:r>
              <a:rPr lang="da-DK" err="1"/>
              <a:t>market</a:t>
            </a:r>
            <a:endParaRPr lang="da-DK"/>
          </a:p>
        </p:txBody>
      </p:sp>
      <p:sp>
        <p:nvSpPr>
          <p:cNvPr id="3" name="Pladsholder til indhold 2">
            <a:extLst>
              <a:ext uri="{FF2B5EF4-FFF2-40B4-BE49-F238E27FC236}">
                <a16:creationId xmlns:a16="http://schemas.microsoft.com/office/drawing/2014/main" id="{3FB7EC57-89AC-F6D1-1EAF-982CD50887B6}"/>
              </a:ext>
            </a:extLst>
          </p:cNvPr>
          <p:cNvSpPr>
            <a:spLocks noGrp="1"/>
          </p:cNvSpPr>
          <p:nvPr>
            <p:ph sz="quarter" idx="13"/>
          </p:nvPr>
        </p:nvSpPr>
        <p:spPr/>
        <p:txBody>
          <a:bodyPr anchor="ctr">
            <a:normAutofit/>
          </a:bodyPr>
          <a:lstStyle/>
          <a:p>
            <a:pPr marL="285750" indent="-285750">
              <a:buFont typeface="Wingdings" panose="05000000000000000000" pitchFamily="2" charset="2"/>
              <a:buChar char="§"/>
            </a:pPr>
            <a:r>
              <a:rPr lang="da-DK"/>
              <a:t>Update on the </a:t>
            </a:r>
            <a:r>
              <a:rPr lang="da-DK" err="1"/>
              <a:t>modernisation</a:t>
            </a:r>
            <a:r>
              <a:rPr lang="da-DK"/>
              <a:t> of the Danish </a:t>
            </a:r>
            <a:r>
              <a:rPr lang="da-DK" err="1"/>
              <a:t>payment</a:t>
            </a:r>
            <a:r>
              <a:rPr lang="da-DK"/>
              <a:t> </a:t>
            </a:r>
            <a:r>
              <a:rPr lang="da-DK" err="1"/>
              <a:t>infrastructure</a:t>
            </a:r>
            <a:endParaRPr lang="da-DK"/>
          </a:p>
          <a:p>
            <a:pPr marL="285750" indent="-285750">
              <a:buFont typeface="Wingdings" panose="05000000000000000000" pitchFamily="2" charset="2"/>
              <a:buChar char="§"/>
            </a:pPr>
            <a:endParaRPr lang="da-DK"/>
          </a:p>
          <a:p>
            <a:pPr marL="285750" indent="-285750">
              <a:buFont typeface="Wingdings" panose="05000000000000000000" pitchFamily="2" charset="2"/>
              <a:buChar char="§"/>
            </a:pPr>
            <a:r>
              <a:rPr lang="da-DK"/>
              <a:t>STEP2DKK</a:t>
            </a:r>
          </a:p>
          <a:p>
            <a:pPr marL="285750" indent="-285750">
              <a:buFont typeface="Wingdings" panose="05000000000000000000" pitchFamily="2" charset="2"/>
              <a:buChar char="§"/>
            </a:pPr>
            <a:endParaRPr lang="da-DK"/>
          </a:p>
          <a:p>
            <a:pPr marL="285750" indent="-285750">
              <a:buFont typeface="Wingdings" panose="05000000000000000000" pitchFamily="2" charset="2"/>
              <a:buChar char="§"/>
            </a:pPr>
            <a:r>
              <a:rPr lang="da-DK" err="1"/>
              <a:t>VoP</a:t>
            </a:r>
            <a:endParaRPr lang="en-US"/>
          </a:p>
          <a:p>
            <a:endParaRPr lang="en-US"/>
          </a:p>
        </p:txBody>
      </p:sp>
    </p:spTree>
    <p:extLst>
      <p:ext uri="{BB962C8B-B14F-4D97-AF65-F5344CB8AC3E}">
        <p14:creationId xmlns:p14="http://schemas.microsoft.com/office/powerpoint/2010/main" val="29678250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356771-B219-192A-14BA-451839F46CA3}"/>
              </a:ext>
            </a:extLst>
          </p:cNvPr>
          <p:cNvSpPr>
            <a:spLocks noGrp="1"/>
          </p:cNvSpPr>
          <p:nvPr>
            <p:ph type="ftr" sz="quarter" idx="11"/>
          </p:nvPr>
        </p:nvSpPr>
        <p:spPr/>
        <p:txBody>
          <a:bodyPr/>
          <a:lstStyle/>
          <a:p>
            <a:r>
              <a:rPr lang="en-US"/>
              <a:t>Stakeholder Forum Agenda - Classification: External</a:t>
            </a:r>
            <a:endParaRPr lang="sv-SE"/>
          </a:p>
        </p:txBody>
      </p:sp>
      <p:sp>
        <p:nvSpPr>
          <p:cNvPr id="6" name="Date Placeholder 5">
            <a:extLst>
              <a:ext uri="{FF2B5EF4-FFF2-40B4-BE49-F238E27FC236}">
                <a16:creationId xmlns:a16="http://schemas.microsoft.com/office/drawing/2014/main" id="{F06D1E69-88DE-F516-B43B-D66CB6A99D3C}"/>
              </a:ext>
            </a:extLst>
          </p:cNvPr>
          <p:cNvSpPr>
            <a:spLocks noGrp="1"/>
          </p:cNvSpPr>
          <p:nvPr>
            <p:ph type="dt" sz="half" idx="10"/>
          </p:nvPr>
        </p:nvSpPr>
        <p:spPr/>
        <p:txBody>
          <a:bodyPr/>
          <a:lstStyle/>
          <a:p>
            <a:r>
              <a:rPr lang="sv-SE"/>
              <a:t>26/03/2026</a:t>
            </a:r>
          </a:p>
        </p:txBody>
      </p:sp>
      <p:sp>
        <p:nvSpPr>
          <p:cNvPr id="7" name="Slide Number Placeholder 6">
            <a:extLst>
              <a:ext uri="{FF2B5EF4-FFF2-40B4-BE49-F238E27FC236}">
                <a16:creationId xmlns:a16="http://schemas.microsoft.com/office/drawing/2014/main" id="{1F0891AC-E4DF-87CA-609B-0ED90EFFC4C3}"/>
              </a:ext>
            </a:extLst>
          </p:cNvPr>
          <p:cNvSpPr>
            <a:spLocks noGrp="1"/>
          </p:cNvSpPr>
          <p:nvPr>
            <p:ph type="sldNum" sz="quarter" idx="12"/>
          </p:nvPr>
        </p:nvSpPr>
        <p:spPr/>
        <p:txBody>
          <a:bodyPr/>
          <a:lstStyle/>
          <a:p>
            <a:fld id="{394EE31B-4DFC-CF4D-9A18-3F5D4D7C7302}" type="slidenum">
              <a:rPr lang="sv-SE" smtClean="0"/>
              <a:pPr/>
              <a:t>2</a:t>
            </a:fld>
            <a:endParaRPr lang="sv-SE"/>
          </a:p>
        </p:txBody>
      </p:sp>
      <p:pic>
        <p:nvPicPr>
          <p:cNvPr id="3" name="Picture 2">
            <a:extLst>
              <a:ext uri="{FF2B5EF4-FFF2-40B4-BE49-F238E27FC236}">
                <a16:creationId xmlns:a16="http://schemas.microsoft.com/office/drawing/2014/main" id="{0BA4B652-D03C-A33D-C4DB-DD34855E1997}"/>
              </a:ext>
            </a:extLst>
          </p:cNvPr>
          <p:cNvPicPr>
            <a:picLocks noChangeAspect="1"/>
          </p:cNvPicPr>
          <p:nvPr/>
        </p:nvPicPr>
        <p:blipFill>
          <a:blip r:embed="rId2"/>
          <a:stretch>
            <a:fillRect/>
          </a:stretch>
        </p:blipFill>
        <p:spPr>
          <a:xfrm>
            <a:off x="3509231" y="270931"/>
            <a:ext cx="3774537" cy="1314972"/>
          </a:xfrm>
          <a:prstGeom prst="rect">
            <a:avLst/>
          </a:prstGeom>
        </p:spPr>
      </p:pic>
      <p:pic>
        <p:nvPicPr>
          <p:cNvPr id="10" name="Picture 9">
            <a:extLst>
              <a:ext uri="{FF2B5EF4-FFF2-40B4-BE49-F238E27FC236}">
                <a16:creationId xmlns:a16="http://schemas.microsoft.com/office/drawing/2014/main" id="{4FC723FF-B322-54FF-3226-8A9588E03CEB}"/>
              </a:ext>
            </a:extLst>
          </p:cNvPr>
          <p:cNvPicPr>
            <a:picLocks noChangeAspect="1"/>
          </p:cNvPicPr>
          <p:nvPr/>
        </p:nvPicPr>
        <p:blipFill>
          <a:blip r:embed="rId3"/>
          <a:stretch>
            <a:fillRect/>
          </a:stretch>
        </p:blipFill>
        <p:spPr>
          <a:xfrm>
            <a:off x="618079" y="270931"/>
            <a:ext cx="2727704" cy="4340928"/>
          </a:xfrm>
          <a:prstGeom prst="rect">
            <a:avLst/>
          </a:prstGeom>
        </p:spPr>
      </p:pic>
    </p:spTree>
    <p:extLst>
      <p:ext uri="{BB962C8B-B14F-4D97-AF65-F5344CB8AC3E}">
        <p14:creationId xmlns:p14="http://schemas.microsoft.com/office/powerpoint/2010/main" val="1937655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50AD-CF71-CFB0-D494-9B7FABF12D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25B4A97-4BA1-C4A9-B19A-1DADA9E56BAF}"/>
              </a:ext>
            </a:extLst>
          </p:cNvPr>
          <p:cNvSpPr>
            <a:spLocks noGrp="1"/>
          </p:cNvSpPr>
          <p:nvPr>
            <p:ph type="title"/>
          </p:nvPr>
        </p:nvSpPr>
        <p:spPr/>
        <p:txBody>
          <a:bodyPr>
            <a:normAutofit/>
          </a:bodyPr>
          <a:lstStyle/>
          <a:p>
            <a:pPr>
              <a:tabLst>
                <a:tab pos="987425" algn="l"/>
              </a:tabLst>
            </a:pPr>
            <a:r>
              <a:rPr lang="en-US" noProof="0"/>
              <a:t>F</a:t>
            </a:r>
            <a:r>
              <a:rPr lang="en-US" err="1"/>
              <a:t>uture</a:t>
            </a:r>
            <a:r>
              <a:rPr lang="en-US"/>
              <a:t> Payments In</a:t>
            </a:r>
            <a:r>
              <a:rPr lang="en-US" noProof="0" err="1"/>
              <a:t>frastructure</a:t>
            </a:r>
            <a:endParaRPr lang="en-US" noProof="0"/>
          </a:p>
        </p:txBody>
      </p:sp>
      <p:sp>
        <p:nvSpPr>
          <p:cNvPr id="7" name="Content Placeholder 6">
            <a:extLst>
              <a:ext uri="{FF2B5EF4-FFF2-40B4-BE49-F238E27FC236}">
                <a16:creationId xmlns:a16="http://schemas.microsoft.com/office/drawing/2014/main" id="{95241D94-7E99-DAB4-DD9A-14FBC58D01FE}"/>
              </a:ext>
            </a:extLst>
          </p:cNvPr>
          <p:cNvSpPr>
            <a:spLocks noGrp="1"/>
          </p:cNvSpPr>
          <p:nvPr>
            <p:ph idx="4294967295"/>
          </p:nvPr>
        </p:nvSpPr>
        <p:spPr>
          <a:xfrm>
            <a:off x="539554" y="1356238"/>
            <a:ext cx="4622847" cy="3350419"/>
          </a:xfrm>
        </p:spPr>
        <p:txBody>
          <a:bodyPr>
            <a:noAutofit/>
          </a:bodyPr>
          <a:lstStyle/>
          <a:p>
            <a:r>
              <a:rPr lang="en-US" sz="1050" b="1"/>
              <a:t>TIPS DKK instant payments (completed at Easter 2025)</a:t>
            </a:r>
          </a:p>
          <a:p>
            <a:pPr marL="214313" indent="-214313">
              <a:spcAft>
                <a:spcPts val="450"/>
              </a:spcAft>
              <a:buSzPct val="100000"/>
              <a:buFont typeface="Arial" panose="020B0604020202020204" pitchFamily="34" charset="0"/>
              <a:buChar char="•"/>
            </a:pPr>
            <a:r>
              <a:rPr lang="en-US" sz="1050"/>
              <a:t>Implementation and transition to instant payments via TIPS DKK at Easter 2025</a:t>
            </a:r>
          </a:p>
          <a:p>
            <a:pPr marL="214313" indent="-214313">
              <a:spcAft>
                <a:spcPts val="450"/>
              </a:spcAft>
              <a:buSzPct val="100000"/>
              <a:buFont typeface="Arial" panose="020B0604020202020204" pitchFamily="34" charset="0"/>
              <a:buChar char="•"/>
            </a:pPr>
            <a:r>
              <a:rPr lang="en-US" sz="1050"/>
              <a:t>TIPS DKK follows NPC formats</a:t>
            </a:r>
          </a:p>
          <a:p>
            <a:pPr>
              <a:spcAft>
                <a:spcPts val="450"/>
              </a:spcAft>
              <a:buSzPct val="100000"/>
            </a:pPr>
            <a:r>
              <a:rPr lang="en-US" sz="1050" b="1"/>
              <a:t>STEP2 DKK batch payments, expected from early Q2 2027</a:t>
            </a:r>
          </a:p>
          <a:p>
            <a:pPr marL="214313" indent="-214313">
              <a:spcAft>
                <a:spcPts val="450"/>
              </a:spcAft>
              <a:buSzPct val="100000"/>
              <a:buFont typeface="Arial" panose="020B0604020202020204" pitchFamily="34" charset="0"/>
              <a:buChar char="•"/>
            </a:pPr>
            <a:r>
              <a:rPr lang="en-US" sz="1050"/>
              <a:t>Implementation and transition to the STEP2 DKK clearing, including migration to NPC formats</a:t>
            </a:r>
          </a:p>
          <a:p>
            <a:pPr marL="214313" indent="-214313">
              <a:spcAft>
                <a:spcPts val="450"/>
              </a:spcAft>
              <a:buSzPct val="100000"/>
              <a:buFont typeface="Arial" panose="020B0604020202020204" pitchFamily="34" charset="0"/>
              <a:buChar char="•"/>
            </a:pPr>
            <a:r>
              <a:rPr lang="en-US" sz="1050"/>
              <a:t>Migration of transactions from Intraday Clearing to STEP2 DKK expected in Q2 2027, followed by decommissioning of the Intraday Clearing.</a:t>
            </a:r>
          </a:p>
          <a:p>
            <a:pPr>
              <a:spcAft>
                <a:spcPts val="450"/>
              </a:spcAft>
              <a:buSzPct val="100000"/>
            </a:pPr>
            <a:r>
              <a:rPr lang="en-US" sz="1050" b="1"/>
              <a:t>Closure of the </a:t>
            </a:r>
            <a:r>
              <a:rPr lang="en-US" sz="1050" b="1" err="1"/>
              <a:t>Dokumentløs</a:t>
            </a:r>
            <a:r>
              <a:rPr lang="en-US" sz="1050" b="1"/>
              <a:t> Clearing (Document‑less Clearing), expected during 2028</a:t>
            </a:r>
            <a:endParaRPr lang="en-US" sz="1050"/>
          </a:p>
          <a:p>
            <a:pPr marL="214313" indent="-214313">
              <a:spcAft>
                <a:spcPts val="450"/>
              </a:spcAft>
              <a:buSzPct val="100000"/>
              <a:buFont typeface="Arial" panose="020B0604020202020204" pitchFamily="34" charset="0"/>
              <a:buChar char="•"/>
            </a:pPr>
            <a:r>
              <a:rPr lang="en-US" sz="1050"/>
              <a:t>Migration of products in the Document‑less Clearing via STEP2 DKK (FI card, GI card)</a:t>
            </a:r>
          </a:p>
          <a:p>
            <a:pPr marL="214313" indent="-214313">
              <a:spcAft>
                <a:spcPts val="450"/>
              </a:spcAft>
              <a:buSzPct val="100000"/>
              <a:buFont typeface="Arial" panose="020B0604020202020204" pitchFamily="34" charset="0"/>
              <a:buChar char="•"/>
            </a:pPr>
            <a:r>
              <a:rPr lang="en-US" sz="1050"/>
              <a:t>Further information to follow.</a:t>
            </a:r>
          </a:p>
        </p:txBody>
      </p:sp>
      <p:sp>
        <p:nvSpPr>
          <p:cNvPr id="8" name="Subtitle 7">
            <a:extLst>
              <a:ext uri="{FF2B5EF4-FFF2-40B4-BE49-F238E27FC236}">
                <a16:creationId xmlns:a16="http://schemas.microsoft.com/office/drawing/2014/main" id="{5B9A4F2C-1A9B-2AE5-C113-523C795F9C9A}"/>
              </a:ext>
            </a:extLst>
          </p:cNvPr>
          <p:cNvSpPr>
            <a:spLocks noGrp="1"/>
          </p:cNvSpPr>
          <p:nvPr>
            <p:ph type="subTitle" idx="4294967295"/>
          </p:nvPr>
        </p:nvSpPr>
        <p:spPr>
          <a:xfrm>
            <a:off x="531495" y="849194"/>
            <a:ext cx="7593119" cy="585269"/>
          </a:xfrm>
        </p:spPr>
        <p:txBody>
          <a:bodyPr>
            <a:normAutofit/>
          </a:bodyPr>
          <a:lstStyle/>
          <a:p>
            <a:r>
              <a:rPr lang="en-US" sz="1200">
                <a:solidFill>
                  <a:srgbClr val="1C2935"/>
                </a:solidFill>
                <a:latin typeface="Century Gothic" panose="020B0502020202020204" pitchFamily="34" charset="0"/>
              </a:rPr>
              <a:t>The overall purpose of the project is to modernize and harmonize the payment infrastructure in Denmark. The project's objectives include, among other things:</a:t>
            </a:r>
            <a:endParaRPr lang="en-US" sz="1200"/>
          </a:p>
        </p:txBody>
      </p:sp>
      <p:grpSp>
        <p:nvGrpSpPr>
          <p:cNvPr id="140" name="Group 139">
            <a:extLst>
              <a:ext uri="{FF2B5EF4-FFF2-40B4-BE49-F238E27FC236}">
                <a16:creationId xmlns:a16="http://schemas.microsoft.com/office/drawing/2014/main" id="{2B82A102-9DBE-AA96-3C7D-2B410A8A00C0}"/>
              </a:ext>
            </a:extLst>
          </p:cNvPr>
          <p:cNvGrpSpPr/>
          <p:nvPr/>
        </p:nvGrpSpPr>
        <p:grpSpPr>
          <a:xfrm>
            <a:off x="5306743" y="1213842"/>
            <a:ext cx="3305762" cy="3479845"/>
            <a:chOff x="6258129" y="1636773"/>
            <a:chExt cx="5173903" cy="5221227"/>
          </a:xfrm>
        </p:grpSpPr>
        <p:pic>
          <p:nvPicPr>
            <p:cNvPr id="11" name="Graphic 10" descr="Family with girl with solid fill">
              <a:extLst>
                <a:ext uri="{FF2B5EF4-FFF2-40B4-BE49-F238E27FC236}">
                  <a16:creationId xmlns:a16="http://schemas.microsoft.com/office/drawing/2014/main" id="{01E4A438-B1E8-326A-C824-5BDF1FEE4A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39077" y="1692560"/>
              <a:ext cx="571497" cy="571497"/>
            </a:xfrm>
            <a:prstGeom prst="rect">
              <a:avLst/>
            </a:prstGeom>
          </p:spPr>
        </p:pic>
        <p:pic>
          <p:nvPicPr>
            <p:cNvPr id="13" name="Graphic 12" descr="Credit card with solid fill">
              <a:extLst>
                <a:ext uri="{FF2B5EF4-FFF2-40B4-BE49-F238E27FC236}">
                  <a16:creationId xmlns:a16="http://schemas.microsoft.com/office/drawing/2014/main" id="{83D2908B-A17C-1A0F-C687-94C768716B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41153" y="2865974"/>
              <a:ext cx="914400" cy="914400"/>
            </a:xfrm>
            <a:prstGeom prst="rect">
              <a:avLst/>
            </a:prstGeom>
          </p:spPr>
        </p:pic>
        <p:pic>
          <p:nvPicPr>
            <p:cNvPr id="14" name="Graphic 13" descr="Credit card with solid fill">
              <a:extLst>
                <a:ext uri="{FF2B5EF4-FFF2-40B4-BE49-F238E27FC236}">
                  <a16:creationId xmlns:a16="http://schemas.microsoft.com/office/drawing/2014/main" id="{9C3101E1-E90E-6CD2-BEFA-498D5FEB56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58129" y="2865974"/>
              <a:ext cx="914400" cy="914400"/>
            </a:xfrm>
            <a:prstGeom prst="rect">
              <a:avLst/>
            </a:prstGeom>
          </p:spPr>
        </p:pic>
        <p:pic>
          <p:nvPicPr>
            <p:cNvPr id="16" name="Graphic 15" descr="Internet with solid fill">
              <a:extLst>
                <a:ext uri="{FF2B5EF4-FFF2-40B4-BE49-F238E27FC236}">
                  <a16:creationId xmlns:a16="http://schemas.microsoft.com/office/drawing/2014/main" id="{34EF8B07-8B1F-2EAF-102F-A12D13FEA4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88521" y="2865974"/>
              <a:ext cx="914400" cy="914400"/>
            </a:xfrm>
            <a:prstGeom prst="rect">
              <a:avLst/>
            </a:prstGeom>
          </p:spPr>
        </p:pic>
        <p:pic>
          <p:nvPicPr>
            <p:cNvPr id="18" name="Graphic 17" descr="Smart Phone with solid fill">
              <a:extLst>
                <a:ext uri="{FF2B5EF4-FFF2-40B4-BE49-F238E27FC236}">
                  <a16:creationId xmlns:a16="http://schemas.microsoft.com/office/drawing/2014/main" id="{C2381CDC-2F09-85C0-B1FC-D872BF4348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66120" y="3008505"/>
              <a:ext cx="565912" cy="565912"/>
            </a:xfrm>
            <a:prstGeom prst="rect">
              <a:avLst/>
            </a:prstGeom>
          </p:spPr>
        </p:pic>
        <p:pic>
          <p:nvPicPr>
            <p:cNvPr id="23" name="Picture 22">
              <a:extLst>
                <a:ext uri="{FF2B5EF4-FFF2-40B4-BE49-F238E27FC236}">
                  <a16:creationId xmlns:a16="http://schemas.microsoft.com/office/drawing/2014/main" id="{4A3B9524-B3B6-1CFF-E740-93A3C68E9862}"/>
                </a:ext>
              </a:extLst>
            </p:cNvPr>
            <p:cNvPicPr>
              <a:picLocks noChangeAspect="1"/>
            </p:cNvPicPr>
            <p:nvPr/>
          </p:nvPicPr>
          <p:blipFill>
            <a:blip r:embed="rId7">
              <a:clrChange>
                <a:clrFrom>
                  <a:srgbClr val="E1E1E1"/>
                </a:clrFrom>
                <a:clrTo>
                  <a:srgbClr val="E1E1E1">
                    <a:alpha val="0"/>
                  </a:srgbClr>
                </a:clrTo>
              </a:clrChange>
            </a:blip>
            <a:srcRect l="32402" t="79005" r="34838" b="3703"/>
            <a:stretch>
              <a:fillRect/>
            </a:stretch>
          </p:blipFill>
          <p:spPr>
            <a:xfrm>
              <a:off x="7699831" y="5752116"/>
              <a:ext cx="2082799" cy="1105884"/>
            </a:xfrm>
            <a:prstGeom prst="rect">
              <a:avLst/>
            </a:prstGeom>
          </p:spPr>
        </p:pic>
        <p:pic>
          <p:nvPicPr>
            <p:cNvPr id="24" name="Graphic 23" descr="Clock with solid fill">
              <a:extLst>
                <a:ext uri="{FF2B5EF4-FFF2-40B4-BE49-F238E27FC236}">
                  <a16:creationId xmlns:a16="http://schemas.microsoft.com/office/drawing/2014/main" id="{5078CD01-33B6-42D5-0245-DE05BD34D70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198353" y="5852470"/>
              <a:ext cx="526901" cy="526901"/>
            </a:xfrm>
            <a:prstGeom prst="rect">
              <a:avLst/>
            </a:prstGeom>
          </p:spPr>
        </p:pic>
        <p:pic>
          <p:nvPicPr>
            <p:cNvPr id="25" name="Graphic 24" descr="Clock with solid fill">
              <a:extLst>
                <a:ext uri="{FF2B5EF4-FFF2-40B4-BE49-F238E27FC236}">
                  <a16:creationId xmlns:a16="http://schemas.microsoft.com/office/drawing/2014/main" id="{8F529707-D4D5-FD10-D539-B41CBA391EF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836897" y="5852470"/>
              <a:ext cx="526901" cy="526901"/>
            </a:xfrm>
            <a:prstGeom prst="rect">
              <a:avLst/>
            </a:prstGeom>
          </p:spPr>
        </p:pic>
        <p:pic>
          <p:nvPicPr>
            <p:cNvPr id="26" name="Graphic 25" descr="Clock with solid fill">
              <a:extLst>
                <a:ext uri="{FF2B5EF4-FFF2-40B4-BE49-F238E27FC236}">
                  <a16:creationId xmlns:a16="http://schemas.microsoft.com/office/drawing/2014/main" id="{28F24C73-9289-F81D-6218-D44DBD3E8EE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517625" y="5852470"/>
              <a:ext cx="526901" cy="526901"/>
            </a:xfrm>
            <a:prstGeom prst="rect">
              <a:avLst/>
            </a:prstGeom>
          </p:spPr>
        </p:pic>
        <p:cxnSp>
          <p:nvCxnSpPr>
            <p:cNvPr id="34" name="Connector: Elbow 33">
              <a:extLst>
                <a:ext uri="{FF2B5EF4-FFF2-40B4-BE49-F238E27FC236}">
                  <a16:creationId xmlns:a16="http://schemas.microsoft.com/office/drawing/2014/main" id="{8A5387F0-60E9-6E05-CCAC-126F32CCD0F3}"/>
                </a:ext>
              </a:extLst>
            </p:cNvPr>
            <p:cNvCxnSpPr>
              <a:cxnSpLocks/>
            </p:cNvCxnSpPr>
            <p:nvPr/>
          </p:nvCxnSpPr>
          <p:spPr>
            <a:xfrm rot="5400000">
              <a:off x="10503890" y="3716436"/>
              <a:ext cx="560081" cy="734934"/>
            </a:xfrm>
            <a:prstGeom prst="curvedConnector3">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3">
              <a:extLst>
                <a:ext uri="{FF2B5EF4-FFF2-40B4-BE49-F238E27FC236}">
                  <a16:creationId xmlns:a16="http://schemas.microsoft.com/office/drawing/2014/main" id="{94985769-5006-1A91-B980-AF26F2F732FD}"/>
                </a:ext>
              </a:extLst>
            </p:cNvPr>
            <p:cNvCxnSpPr>
              <a:cxnSpLocks/>
            </p:cNvCxnSpPr>
            <p:nvPr/>
          </p:nvCxnSpPr>
          <p:spPr>
            <a:xfrm rot="16200000" flipH="1">
              <a:off x="9700728" y="3820416"/>
              <a:ext cx="561816" cy="525240"/>
            </a:xfrm>
            <a:prstGeom prst="curvedConnector3">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33">
              <a:extLst>
                <a:ext uri="{FF2B5EF4-FFF2-40B4-BE49-F238E27FC236}">
                  <a16:creationId xmlns:a16="http://schemas.microsoft.com/office/drawing/2014/main" id="{BAEE6786-0D58-94C5-A5D9-6A11F0E8EF51}"/>
                </a:ext>
              </a:extLst>
            </p:cNvPr>
            <p:cNvCxnSpPr>
              <a:cxnSpLocks/>
            </p:cNvCxnSpPr>
            <p:nvPr/>
          </p:nvCxnSpPr>
          <p:spPr>
            <a:xfrm rot="5400000">
              <a:off x="8862721" y="3684922"/>
              <a:ext cx="566882" cy="801295"/>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B2E59A2-C6D6-1D76-4C7A-2A7EF160B6DB}"/>
                </a:ext>
              </a:extLst>
            </p:cNvPr>
            <p:cNvSpPr/>
            <p:nvPr/>
          </p:nvSpPr>
          <p:spPr>
            <a:xfrm>
              <a:off x="11054997" y="3808982"/>
              <a:ext cx="151615" cy="5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4564F6D5-FA69-B4FE-C90C-858DA576E2C7}"/>
                </a:ext>
              </a:extLst>
            </p:cNvPr>
            <p:cNvSpPr/>
            <p:nvPr/>
          </p:nvSpPr>
          <p:spPr>
            <a:xfrm>
              <a:off x="9546808" y="3808982"/>
              <a:ext cx="151615" cy="5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B354F90A-9443-91C0-C508-9488D9C2241A}"/>
                </a:ext>
              </a:extLst>
            </p:cNvPr>
            <p:cNvSpPr/>
            <p:nvPr/>
          </p:nvSpPr>
          <p:spPr>
            <a:xfrm>
              <a:off x="8130566" y="3808982"/>
              <a:ext cx="151615" cy="5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2" name="Rectangle 51">
              <a:extLst>
                <a:ext uri="{FF2B5EF4-FFF2-40B4-BE49-F238E27FC236}">
                  <a16:creationId xmlns:a16="http://schemas.microsoft.com/office/drawing/2014/main" id="{57F26DE3-DC57-643B-7576-835D4BE7C07A}"/>
                </a:ext>
              </a:extLst>
            </p:cNvPr>
            <p:cNvSpPr/>
            <p:nvPr/>
          </p:nvSpPr>
          <p:spPr>
            <a:xfrm>
              <a:off x="6712194" y="3808982"/>
              <a:ext cx="151615" cy="5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53" name="Connector: Elbow 33">
              <a:extLst>
                <a:ext uri="{FF2B5EF4-FFF2-40B4-BE49-F238E27FC236}">
                  <a16:creationId xmlns:a16="http://schemas.microsoft.com/office/drawing/2014/main" id="{EB76FA62-9ED6-E6A7-1DED-8ECD49A4E1D1}"/>
                </a:ext>
              </a:extLst>
            </p:cNvPr>
            <p:cNvCxnSpPr>
              <a:cxnSpLocks/>
            </p:cNvCxnSpPr>
            <p:nvPr/>
          </p:nvCxnSpPr>
          <p:spPr>
            <a:xfrm rot="5400000">
              <a:off x="7553272" y="3725856"/>
              <a:ext cx="574331" cy="715833"/>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33">
              <a:extLst>
                <a:ext uri="{FF2B5EF4-FFF2-40B4-BE49-F238E27FC236}">
                  <a16:creationId xmlns:a16="http://schemas.microsoft.com/office/drawing/2014/main" id="{4DE5F117-57BE-8C4B-7246-E8837F8EF95B}"/>
                </a:ext>
              </a:extLst>
            </p:cNvPr>
            <p:cNvCxnSpPr>
              <a:cxnSpLocks/>
            </p:cNvCxnSpPr>
            <p:nvPr/>
          </p:nvCxnSpPr>
          <p:spPr>
            <a:xfrm rot="16200000" flipH="1">
              <a:off x="6731963" y="3792588"/>
              <a:ext cx="568810" cy="587889"/>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BEDC3BE-61CF-B42C-B482-9297F7E73989}"/>
                </a:ext>
              </a:extLst>
            </p:cNvPr>
            <p:cNvSpPr txBox="1"/>
            <p:nvPr/>
          </p:nvSpPr>
          <p:spPr>
            <a:xfrm>
              <a:off x="6341049" y="3634568"/>
              <a:ext cx="669873" cy="12122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1C2935"/>
                  </a:solidFill>
                  <a:effectLst/>
                  <a:uLnTx/>
                  <a:uFillTx/>
                  <a:latin typeface="Century Gothic"/>
                  <a:ea typeface="+mn-ea"/>
                  <a:cs typeface="+mn-cs"/>
                </a:rPr>
                <a:t>CREDIT CARD</a:t>
              </a:r>
              <a:endParaRPr kumimoji="0" lang="en-US" sz="525" b="0" i="0" u="none" strike="noStrike" kern="1200" cap="none" spc="0" normalizeH="0" baseline="0" noProof="0">
                <a:ln>
                  <a:noFill/>
                </a:ln>
                <a:solidFill>
                  <a:srgbClr val="1C2935"/>
                </a:solidFill>
                <a:effectLst/>
                <a:uLnTx/>
                <a:uFillTx/>
                <a:latin typeface="Century Gothic"/>
                <a:ea typeface="+mn-ea"/>
                <a:cs typeface="+mn-cs"/>
              </a:endParaRPr>
            </a:p>
          </p:txBody>
        </p:sp>
        <p:sp>
          <p:nvSpPr>
            <p:cNvPr id="61" name="TextBox 60">
              <a:extLst>
                <a:ext uri="{FF2B5EF4-FFF2-40B4-BE49-F238E27FC236}">
                  <a16:creationId xmlns:a16="http://schemas.microsoft.com/office/drawing/2014/main" id="{B7E23598-ED69-2C83-7B83-DA4460061975}"/>
                </a:ext>
              </a:extLst>
            </p:cNvPr>
            <p:cNvSpPr txBox="1"/>
            <p:nvPr/>
          </p:nvSpPr>
          <p:spPr>
            <a:xfrm>
              <a:off x="7914846" y="3634568"/>
              <a:ext cx="587080" cy="12122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1C2935"/>
                  </a:solidFill>
                  <a:effectLst/>
                  <a:uLnTx/>
                  <a:uFillTx/>
                  <a:latin typeface="Century Gothic"/>
                  <a:ea typeface="+mn-ea"/>
                  <a:cs typeface="+mn-cs"/>
                </a:rPr>
                <a:t>DEBIT CARD</a:t>
              </a:r>
              <a:endParaRPr kumimoji="0" lang="en-US" sz="525" b="0" i="0" u="none" strike="noStrike" kern="1200" cap="none" spc="0" normalizeH="0" baseline="0" noProof="0">
                <a:ln>
                  <a:noFill/>
                </a:ln>
                <a:solidFill>
                  <a:srgbClr val="1C2935"/>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FB9B4EB2-00DF-2212-D250-8B9A237F694A}"/>
                </a:ext>
              </a:extLst>
            </p:cNvPr>
            <p:cNvSpPr txBox="1"/>
            <p:nvPr/>
          </p:nvSpPr>
          <p:spPr>
            <a:xfrm>
              <a:off x="9216702" y="3629144"/>
              <a:ext cx="858041" cy="12122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1C2935"/>
                  </a:solidFill>
                  <a:effectLst/>
                  <a:uLnTx/>
                  <a:uFillTx/>
                  <a:latin typeface="Century Gothic"/>
                  <a:ea typeface="+mn-ea"/>
                  <a:cs typeface="+mn-cs"/>
                </a:rPr>
                <a:t>CREDIT TRANSFER</a:t>
              </a:r>
              <a:endParaRPr kumimoji="0" lang="en-US" sz="525" b="0" i="0" u="none" strike="noStrike" kern="1200" cap="none" spc="0" normalizeH="0" baseline="0" noProof="0">
                <a:ln>
                  <a:noFill/>
                </a:ln>
                <a:solidFill>
                  <a:srgbClr val="1C2935"/>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id="{3ADAB842-6665-14F4-3F59-1FAD1554AFDB}"/>
                </a:ext>
              </a:extLst>
            </p:cNvPr>
            <p:cNvSpPr txBox="1"/>
            <p:nvPr/>
          </p:nvSpPr>
          <p:spPr>
            <a:xfrm>
              <a:off x="10978208" y="3629144"/>
              <a:ext cx="373825" cy="12122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1C2935"/>
                  </a:solidFill>
                  <a:effectLst/>
                  <a:uLnTx/>
                  <a:uFillTx/>
                  <a:latin typeface="Century Gothic"/>
                  <a:ea typeface="+mn-ea"/>
                  <a:cs typeface="+mn-cs"/>
                </a:rPr>
                <a:t>MOBILE</a:t>
              </a:r>
              <a:endParaRPr kumimoji="0" lang="en-US" sz="525" b="0" i="0" u="none" strike="noStrike" kern="1200" cap="none" spc="0" normalizeH="0" baseline="0" noProof="0">
                <a:ln>
                  <a:noFill/>
                </a:ln>
                <a:solidFill>
                  <a:srgbClr val="1C2935"/>
                </a:solidFill>
                <a:effectLst/>
                <a:uLnTx/>
                <a:uFillTx/>
                <a:latin typeface="Century Gothic"/>
                <a:ea typeface="+mn-ea"/>
                <a:cs typeface="+mn-cs"/>
              </a:endParaRPr>
            </a:p>
          </p:txBody>
        </p:sp>
        <p:sp>
          <p:nvSpPr>
            <p:cNvPr id="64" name="Rectangle 63">
              <a:extLst>
                <a:ext uri="{FF2B5EF4-FFF2-40B4-BE49-F238E27FC236}">
                  <a16:creationId xmlns:a16="http://schemas.microsoft.com/office/drawing/2014/main" id="{6E07C686-E064-8524-6846-C826D1BB5940}"/>
                </a:ext>
              </a:extLst>
            </p:cNvPr>
            <p:cNvSpPr/>
            <p:nvPr/>
          </p:nvSpPr>
          <p:spPr>
            <a:xfrm>
              <a:off x="9110701" y="2703492"/>
              <a:ext cx="151615" cy="5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66" name="Connector: Elbow 33">
              <a:extLst>
                <a:ext uri="{FF2B5EF4-FFF2-40B4-BE49-F238E27FC236}">
                  <a16:creationId xmlns:a16="http://schemas.microsoft.com/office/drawing/2014/main" id="{DF182BCD-0F4D-30FC-1AB5-7C309CF84D2B}"/>
                </a:ext>
              </a:extLst>
            </p:cNvPr>
            <p:cNvCxnSpPr>
              <a:cxnSpLocks/>
              <a:stCxn id="20" idx="2"/>
              <a:endCxn id="24" idx="0"/>
            </p:cNvCxnSpPr>
            <p:nvPr/>
          </p:nvCxnSpPr>
          <p:spPr>
            <a:xfrm rot="16200000" flipH="1">
              <a:off x="7671583" y="5062249"/>
              <a:ext cx="523092" cy="1057350"/>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33">
              <a:extLst>
                <a:ext uri="{FF2B5EF4-FFF2-40B4-BE49-F238E27FC236}">
                  <a16:creationId xmlns:a16="http://schemas.microsoft.com/office/drawing/2014/main" id="{F6850FBD-F8AE-A005-B67E-411612D8377E}"/>
                </a:ext>
              </a:extLst>
            </p:cNvPr>
            <p:cNvCxnSpPr>
              <a:cxnSpLocks/>
              <a:stCxn id="22" idx="2"/>
              <a:endCxn id="23" idx="0"/>
            </p:cNvCxnSpPr>
            <p:nvPr/>
          </p:nvCxnSpPr>
          <p:spPr>
            <a:xfrm rot="5400000">
              <a:off x="8529863" y="5540747"/>
              <a:ext cx="422738" cy="1"/>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33">
              <a:extLst>
                <a:ext uri="{FF2B5EF4-FFF2-40B4-BE49-F238E27FC236}">
                  <a16:creationId xmlns:a16="http://schemas.microsoft.com/office/drawing/2014/main" id="{2BC22149-950C-32AB-F566-A0EB412C3DC9}"/>
                </a:ext>
              </a:extLst>
            </p:cNvPr>
            <p:cNvCxnSpPr>
              <a:cxnSpLocks/>
              <a:stCxn id="21" idx="2"/>
              <a:endCxn id="25" idx="0"/>
            </p:cNvCxnSpPr>
            <p:nvPr/>
          </p:nvCxnSpPr>
          <p:spPr>
            <a:xfrm rot="5400000">
              <a:off x="9444473" y="4985253"/>
              <a:ext cx="523092" cy="1211342"/>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Clock with solid fill">
              <a:extLst>
                <a:ext uri="{FF2B5EF4-FFF2-40B4-BE49-F238E27FC236}">
                  <a16:creationId xmlns:a16="http://schemas.microsoft.com/office/drawing/2014/main" id="{8B9F82A7-DD64-6110-3A26-6B3B81C9C3C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141003" y="4802477"/>
              <a:ext cx="526901" cy="526901"/>
            </a:xfrm>
            <a:prstGeom prst="rect">
              <a:avLst/>
            </a:prstGeom>
          </p:spPr>
        </p:pic>
        <p:sp>
          <p:nvSpPr>
            <p:cNvPr id="27" name="TextBox 26">
              <a:extLst>
                <a:ext uri="{FF2B5EF4-FFF2-40B4-BE49-F238E27FC236}">
                  <a16:creationId xmlns:a16="http://schemas.microsoft.com/office/drawing/2014/main" id="{5016DEBD-18AA-B9A4-DD16-1C23A57A46E2}"/>
                </a:ext>
              </a:extLst>
            </p:cNvPr>
            <p:cNvSpPr txBox="1"/>
            <p:nvPr/>
          </p:nvSpPr>
          <p:spPr>
            <a:xfrm>
              <a:off x="6935774" y="4440626"/>
              <a:ext cx="900692" cy="36366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C00000"/>
                  </a:solidFill>
                  <a:effectLst/>
                  <a:uLnTx/>
                  <a:uFillTx/>
                  <a:latin typeface="Century Gothic"/>
                  <a:ea typeface="+mn-ea"/>
                  <a:cs typeface="+mn-cs"/>
                </a:rPr>
                <a:t>SUM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C00000"/>
                  </a:solidFill>
                  <a:effectLst/>
                  <a:uLnTx/>
                  <a:uFillTx/>
                  <a:latin typeface="Century Gothic"/>
                  <a:ea typeface="+mn-ea"/>
                  <a:cs typeface="+mn-cs"/>
                </a:rPr>
                <a:t>-CLEARING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a:ln>
                    <a:noFill/>
                  </a:ln>
                  <a:solidFill>
                    <a:srgbClr val="C00000"/>
                  </a:solidFill>
                  <a:effectLst/>
                  <a:uLnTx/>
                  <a:uFillTx/>
                  <a:latin typeface="Century Gothic"/>
                  <a:ea typeface="+mn-ea"/>
                  <a:cs typeface="+mn-cs"/>
                </a:rPr>
                <a:t>One business day</a:t>
              </a:r>
            </a:p>
          </p:txBody>
        </p:sp>
        <p:pic>
          <p:nvPicPr>
            <p:cNvPr id="22" name="Graphic 21" descr="Clock with solid fill">
              <a:extLst>
                <a:ext uri="{FF2B5EF4-FFF2-40B4-BE49-F238E27FC236}">
                  <a16:creationId xmlns:a16="http://schemas.microsoft.com/office/drawing/2014/main" id="{72EFDA7B-3BFD-C525-05FE-84D41F1E165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77781" y="4802477"/>
              <a:ext cx="526901" cy="526901"/>
            </a:xfrm>
            <a:prstGeom prst="rect">
              <a:avLst/>
            </a:prstGeom>
          </p:spPr>
        </p:pic>
        <p:sp>
          <p:nvSpPr>
            <p:cNvPr id="31" name="TextBox 30">
              <a:extLst>
                <a:ext uri="{FF2B5EF4-FFF2-40B4-BE49-F238E27FC236}">
                  <a16:creationId xmlns:a16="http://schemas.microsoft.com/office/drawing/2014/main" id="{F2418FC5-FD4C-E5BA-8064-865C65ADC956}"/>
                </a:ext>
              </a:extLst>
            </p:cNvPr>
            <p:cNvSpPr txBox="1"/>
            <p:nvPr/>
          </p:nvSpPr>
          <p:spPr>
            <a:xfrm>
              <a:off x="8479051" y="4440626"/>
              <a:ext cx="524358" cy="36366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C00000"/>
                  </a:solidFill>
                  <a:effectLst/>
                  <a:uLnTx/>
                  <a:uFillTx/>
                  <a:latin typeface="Century Gothic"/>
                  <a:ea typeface="+mn-ea"/>
                  <a:cs typeface="+mn-cs"/>
                </a:rPr>
                <a:t>STEP2 DKK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C00000"/>
                  </a:solidFill>
                  <a:effectLst/>
                  <a:uLnTx/>
                  <a:uFillTx/>
                  <a:latin typeface="Century Gothic"/>
                  <a:ea typeface="+mn-ea"/>
                  <a:cs typeface="+mn-cs"/>
                </a:rPr>
                <a:t>CLEARING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a:ln>
                    <a:noFill/>
                  </a:ln>
                  <a:solidFill>
                    <a:srgbClr val="C00000"/>
                  </a:solidFill>
                  <a:effectLst/>
                  <a:uLnTx/>
                  <a:uFillTx/>
                  <a:latin typeface="Century Gothic"/>
                  <a:ea typeface="+mn-ea"/>
                  <a:cs typeface="+mn-cs"/>
                </a:rPr>
                <a:t>Same day</a:t>
              </a:r>
            </a:p>
          </p:txBody>
        </p:sp>
        <p:pic>
          <p:nvPicPr>
            <p:cNvPr id="21" name="Graphic 20" descr="Clock with solid fill">
              <a:extLst>
                <a:ext uri="{FF2B5EF4-FFF2-40B4-BE49-F238E27FC236}">
                  <a16:creationId xmlns:a16="http://schemas.microsoft.com/office/drawing/2014/main" id="{5779D305-6DFE-BB53-FD08-8DF8FD74AB9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048239" y="4802477"/>
              <a:ext cx="526901" cy="526901"/>
            </a:xfrm>
            <a:prstGeom prst="rect">
              <a:avLst/>
            </a:prstGeom>
          </p:spPr>
        </p:pic>
        <p:sp>
          <p:nvSpPr>
            <p:cNvPr id="32" name="TextBox 31">
              <a:extLst>
                <a:ext uri="{FF2B5EF4-FFF2-40B4-BE49-F238E27FC236}">
                  <a16:creationId xmlns:a16="http://schemas.microsoft.com/office/drawing/2014/main" id="{12EC987F-132F-0BB5-93EE-99E8E69E5287}"/>
                </a:ext>
              </a:extLst>
            </p:cNvPr>
            <p:cNvSpPr txBox="1"/>
            <p:nvPr/>
          </p:nvSpPr>
          <p:spPr>
            <a:xfrm>
              <a:off x="10011837" y="4440625"/>
              <a:ext cx="516833" cy="36366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C00000"/>
                  </a:solidFill>
                  <a:effectLst/>
                  <a:uLnTx/>
                  <a:uFillTx/>
                  <a:latin typeface="Century Gothic"/>
                  <a:ea typeface="+mn-ea"/>
                  <a:cs typeface="+mn-cs"/>
                </a:rPr>
                <a:t>TIPS DKK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C00000"/>
                  </a:solidFill>
                  <a:effectLst/>
                  <a:uLnTx/>
                  <a:uFillTx/>
                  <a:latin typeface="Century Gothic"/>
                  <a:ea typeface="+mn-ea"/>
                  <a:cs typeface="+mn-cs"/>
                </a:rPr>
                <a:t>CLEARING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0" i="0" u="none" strike="noStrike" kern="1200" cap="none" spc="0" normalizeH="0" baseline="0" noProof="0">
                  <a:ln>
                    <a:noFill/>
                  </a:ln>
                  <a:solidFill>
                    <a:srgbClr val="C00000"/>
                  </a:solidFill>
                  <a:effectLst/>
                  <a:uLnTx/>
                  <a:uFillTx/>
                  <a:latin typeface="Century Gothic"/>
                  <a:ea typeface="+mn-ea"/>
                  <a:cs typeface="+mn-cs"/>
                </a:rPr>
                <a:t>Instantly</a:t>
              </a:r>
            </a:p>
          </p:txBody>
        </p:sp>
        <p:pic>
          <p:nvPicPr>
            <p:cNvPr id="100" name="Graphic 99" descr="Factory outline">
              <a:extLst>
                <a:ext uri="{FF2B5EF4-FFF2-40B4-BE49-F238E27FC236}">
                  <a16:creationId xmlns:a16="http://schemas.microsoft.com/office/drawing/2014/main" id="{D7A7BC38-2D54-8C34-6DE4-3F50C34CD53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78753" y="1636773"/>
              <a:ext cx="672148" cy="672148"/>
            </a:xfrm>
            <a:prstGeom prst="rect">
              <a:avLst/>
            </a:prstGeom>
          </p:spPr>
        </p:pic>
        <p:sp>
          <p:nvSpPr>
            <p:cNvPr id="104" name="Rectangle 103">
              <a:extLst>
                <a:ext uri="{FF2B5EF4-FFF2-40B4-BE49-F238E27FC236}">
                  <a16:creationId xmlns:a16="http://schemas.microsoft.com/office/drawing/2014/main" id="{1DBDFC18-9AD8-A898-D0C5-F9E4B58B9A18}"/>
                </a:ext>
              </a:extLst>
            </p:cNvPr>
            <p:cNvSpPr/>
            <p:nvPr/>
          </p:nvSpPr>
          <p:spPr>
            <a:xfrm>
              <a:off x="9333448" y="2584702"/>
              <a:ext cx="151615" cy="57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114" name="Connector: Elbow 33">
              <a:extLst>
                <a:ext uri="{FF2B5EF4-FFF2-40B4-BE49-F238E27FC236}">
                  <a16:creationId xmlns:a16="http://schemas.microsoft.com/office/drawing/2014/main" id="{43F495C1-AEF2-6162-7261-29B737FB17BE}"/>
                </a:ext>
              </a:extLst>
            </p:cNvPr>
            <p:cNvCxnSpPr>
              <a:cxnSpLocks/>
            </p:cNvCxnSpPr>
            <p:nvPr/>
          </p:nvCxnSpPr>
          <p:spPr>
            <a:xfrm rot="5400000">
              <a:off x="7434821" y="1712971"/>
              <a:ext cx="504107" cy="1913660"/>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33">
              <a:extLst>
                <a:ext uri="{FF2B5EF4-FFF2-40B4-BE49-F238E27FC236}">
                  <a16:creationId xmlns:a16="http://schemas.microsoft.com/office/drawing/2014/main" id="{33166133-A139-3E4E-CE4C-01447613B8EC}"/>
                </a:ext>
              </a:extLst>
            </p:cNvPr>
            <p:cNvCxnSpPr>
              <a:cxnSpLocks/>
            </p:cNvCxnSpPr>
            <p:nvPr/>
          </p:nvCxnSpPr>
          <p:spPr>
            <a:xfrm rot="5400000">
              <a:off x="8261649" y="2362072"/>
              <a:ext cx="498586" cy="609938"/>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33">
              <a:extLst>
                <a:ext uri="{FF2B5EF4-FFF2-40B4-BE49-F238E27FC236}">
                  <a16:creationId xmlns:a16="http://schemas.microsoft.com/office/drawing/2014/main" id="{E7089848-D896-179A-1337-D9AF7ECCFEFF}"/>
                </a:ext>
              </a:extLst>
            </p:cNvPr>
            <p:cNvCxnSpPr>
              <a:cxnSpLocks/>
            </p:cNvCxnSpPr>
            <p:nvPr/>
          </p:nvCxnSpPr>
          <p:spPr>
            <a:xfrm rot="16200000" flipH="1">
              <a:off x="9058576" y="2342181"/>
              <a:ext cx="504027" cy="655320"/>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33">
              <a:extLst>
                <a:ext uri="{FF2B5EF4-FFF2-40B4-BE49-F238E27FC236}">
                  <a16:creationId xmlns:a16="http://schemas.microsoft.com/office/drawing/2014/main" id="{A90B58A3-52B5-814B-9D1C-2D0DB4CBA2C7}"/>
                </a:ext>
              </a:extLst>
            </p:cNvPr>
            <p:cNvCxnSpPr>
              <a:cxnSpLocks/>
            </p:cNvCxnSpPr>
            <p:nvPr/>
          </p:nvCxnSpPr>
          <p:spPr>
            <a:xfrm rot="16200000" flipH="1">
              <a:off x="9904195" y="1668768"/>
              <a:ext cx="505762" cy="2003881"/>
            </a:xfrm>
            <a:prstGeom prst="curvedConnector3">
              <a:avLst>
                <a:gd name="adj1" fmla="val 50000"/>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F049FF42-1995-27EF-124E-FFCF4DB03746}"/>
                </a:ext>
              </a:extLst>
            </p:cNvPr>
            <p:cNvSpPr txBox="1"/>
            <p:nvPr/>
          </p:nvSpPr>
          <p:spPr>
            <a:xfrm>
              <a:off x="8549853" y="2257298"/>
              <a:ext cx="637259" cy="12122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25" b="1" i="0" u="none" strike="noStrike" kern="1200" cap="none" spc="0" normalizeH="0" baseline="0" noProof="0">
                  <a:ln>
                    <a:noFill/>
                  </a:ln>
                  <a:solidFill>
                    <a:srgbClr val="1C2935"/>
                  </a:solidFill>
                  <a:effectLst/>
                  <a:uLnTx/>
                  <a:uFillTx/>
                  <a:latin typeface="Century Gothic"/>
                  <a:ea typeface="+mn-ea"/>
                  <a:cs typeface="+mn-cs"/>
                </a:rPr>
                <a:t>CONSUMERS</a:t>
              </a:r>
              <a:endParaRPr kumimoji="0" lang="en-US" sz="525" b="0" i="0" u="none" strike="noStrike" kern="1200" cap="none" spc="0" normalizeH="0" baseline="0" noProof="0">
                <a:ln>
                  <a:noFill/>
                </a:ln>
                <a:solidFill>
                  <a:srgbClr val="1C2935"/>
                </a:solidFill>
                <a:effectLst/>
                <a:uLnTx/>
                <a:uFillTx/>
                <a:latin typeface="Century Gothic"/>
                <a:ea typeface="+mn-ea"/>
                <a:cs typeface="+mn-cs"/>
              </a:endParaRPr>
            </a:p>
          </p:txBody>
        </p:sp>
      </p:grpSp>
      <p:pic>
        <p:nvPicPr>
          <p:cNvPr id="3" name="Picture 2">
            <a:extLst>
              <a:ext uri="{FF2B5EF4-FFF2-40B4-BE49-F238E27FC236}">
                <a16:creationId xmlns:a16="http://schemas.microsoft.com/office/drawing/2014/main" id="{45B5D0EA-401E-7A26-0FBE-3F42DDEC7485}"/>
              </a:ext>
            </a:extLst>
          </p:cNvPr>
          <p:cNvPicPr>
            <a:picLocks noChangeAspect="1"/>
          </p:cNvPicPr>
          <p:nvPr/>
        </p:nvPicPr>
        <p:blipFill>
          <a:blip r:embed="rId11"/>
          <a:srcRect l="58802" t="3450" r="23597" b="81482"/>
          <a:stretch>
            <a:fillRect/>
          </a:stretch>
        </p:blipFill>
        <p:spPr>
          <a:xfrm>
            <a:off x="8089421" y="3143538"/>
            <a:ext cx="921981" cy="438022"/>
          </a:xfrm>
          <a:prstGeom prst="rect">
            <a:avLst/>
          </a:prstGeom>
          <a:ln>
            <a:solidFill>
              <a:schemeClr val="bg1">
                <a:lumMod val="85000"/>
              </a:schemeClr>
            </a:solidFill>
          </a:ln>
        </p:spPr>
      </p:pic>
      <p:sp>
        <p:nvSpPr>
          <p:cNvPr id="4" name="Rectangle: Rounded Corners 3">
            <a:extLst>
              <a:ext uri="{FF2B5EF4-FFF2-40B4-BE49-F238E27FC236}">
                <a16:creationId xmlns:a16="http://schemas.microsoft.com/office/drawing/2014/main" id="{40A2286C-A94B-FC66-97C4-E289148C4765}"/>
              </a:ext>
            </a:extLst>
          </p:cNvPr>
          <p:cNvSpPr/>
          <p:nvPr/>
        </p:nvSpPr>
        <p:spPr>
          <a:xfrm>
            <a:off x="6447582" y="3015323"/>
            <a:ext cx="2639268" cy="884114"/>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2972354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7C7A0E-9FAE-67BE-CBCB-36ECDB3801C2}"/>
              </a:ext>
            </a:extLst>
          </p:cNvPr>
          <p:cNvSpPr>
            <a:spLocks noGrp="1"/>
          </p:cNvSpPr>
          <p:nvPr>
            <p:ph sz="half" idx="2"/>
          </p:nvPr>
        </p:nvSpPr>
        <p:spPr>
          <a:xfrm>
            <a:off x="4650517" y="869609"/>
            <a:ext cx="4038600" cy="3226903"/>
          </a:xfrm>
        </p:spPr>
        <p:txBody>
          <a:bodyPr>
            <a:normAutofit fontScale="92500" lnSpcReduction="20000"/>
          </a:bodyPr>
          <a:lstStyle/>
          <a:p>
            <a:r>
              <a:rPr lang="en-US" sz="1575" b="1" err="1">
                <a:solidFill>
                  <a:srgbClr val="1C2935"/>
                </a:solidFill>
                <a:latin typeface="Century Gothic" panose="020B0502020202020204" pitchFamily="34" charset="0"/>
              </a:rPr>
              <a:t>VoP</a:t>
            </a:r>
            <a:r>
              <a:rPr lang="en-US" sz="1575" b="1">
                <a:solidFill>
                  <a:srgbClr val="1C2935"/>
                </a:solidFill>
                <a:latin typeface="Century Gothic" panose="020B0502020202020204" pitchFamily="34" charset="0"/>
              </a:rPr>
              <a:t> – Verification of Payee</a:t>
            </a:r>
            <a:endParaRPr lang="en-US" sz="1575">
              <a:solidFill>
                <a:srgbClr val="1C2935"/>
              </a:solidFill>
              <a:latin typeface="Century Gothic" panose="020B0502020202020204" pitchFamily="34" charset="0"/>
            </a:endParaRPr>
          </a:p>
          <a:p>
            <a:r>
              <a:rPr lang="en-US" sz="1575">
                <a:solidFill>
                  <a:srgbClr val="1C2935"/>
                </a:solidFill>
                <a:latin typeface="Century Gothic" panose="020B0502020202020204" pitchFamily="34" charset="0"/>
              </a:rPr>
              <a:t>​</a:t>
            </a:r>
            <a:endParaRPr lang="en-US" sz="1400">
              <a:solidFill>
                <a:srgbClr val="1C2935"/>
              </a:solidFill>
              <a:latin typeface="Century Gothic" panose="020B0502020202020204" pitchFamily="34" charset="0"/>
            </a:endParaRPr>
          </a:p>
          <a:p>
            <a:r>
              <a:rPr lang="en-US" sz="1400" b="1" u="sng">
                <a:solidFill>
                  <a:srgbClr val="1C2935"/>
                </a:solidFill>
                <a:latin typeface="Century Gothic" panose="020B0502020202020204" pitchFamily="34" charset="0"/>
              </a:rPr>
              <a:t>Background</a:t>
            </a:r>
          </a:p>
          <a:p>
            <a:pPr marL="285750" indent="-285750">
              <a:buSzPct val="100000"/>
              <a:buFont typeface="Wingdings" panose="05000000000000000000" pitchFamily="2" charset="2"/>
              <a:buChar char="§"/>
            </a:pPr>
            <a:r>
              <a:rPr lang="da-DK" sz="1400" err="1"/>
              <a:t>VoP</a:t>
            </a:r>
            <a:r>
              <a:rPr lang="da-DK" sz="1400"/>
              <a:t> </a:t>
            </a:r>
            <a:r>
              <a:rPr lang="da-DK" sz="1400" err="1"/>
              <a:t>will</a:t>
            </a:r>
            <a:r>
              <a:rPr lang="da-DK" sz="1400"/>
              <a:t> </a:t>
            </a:r>
            <a:r>
              <a:rPr lang="da-DK" sz="1400" err="1"/>
              <a:t>become</a:t>
            </a:r>
            <a:r>
              <a:rPr lang="da-DK" sz="1400"/>
              <a:t> mandatory for EUR </a:t>
            </a:r>
            <a:r>
              <a:rPr lang="da-DK" sz="1400" err="1"/>
              <a:t>payments</a:t>
            </a:r>
            <a:r>
              <a:rPr lang="da-DK" sz="1400"/>
              <a:t> (SEPA) from </a:t>
            </a:r>
            <a:r>
              <a:rPr lang="da-DK" sz="1400" err="1"/>
              <a:t>July</a:t>
            </a:r>
            <a:r>
              <a:rPr lang="da-DK" sz="1400"/>
              <a:t> 2027 for all non-eurozone </a:t>
            </a:r>
            <a:r>
              <a:rPr lang="da-DK" sz="1400" err="1"/>
              <a:t>countries</a:t>
            </a:r>
            <a:r>
              <a:rPr lang="da-DK" sz="1400"/>
              <a:t> in EU, </a:t>
            </a:r>
            <a:r>
              <a:rPr lang="da-DK" sz="1400" err="1"/>
              <a:t>e.g</a:t>
            </a:r>
            <a:r>
              <a:rPr lang="da-DK" sz="1400"/>
              <a:t>. DK</a:t>
            </a:r>
          </a:p>
          <a:p>
            <a:pPr marL="285750" indent="-285750">
              <a:buSzPct val="100000"/>
              <a:buFont typeface="Wingdings" panose="05000000000000000000" pitchFamily="2" charset="2"/>
              <a:buChar char="§"/>
            </a:pPr>
            <a:r>
              <a:rPr lang="en-US" sz="1400">
                <a:solidFill>
                  <a:srgbClr val="1C2935"/>
                </a:solidFill>
                <a:latin typeface="Century Gothic" panose="020B0502020202020204" pitchFamily="34" charset="0"/>
              </a:rPr>
              <a:t>The </a:t>
            </a:r>
            <a:r>
              <a:rPr lang="en-US" sz="1400" err="1">
                <a:solidFill>
                  <a:srgbClr val="1C2935"/>
                </a:solidFill>
                <a:latin typeface="Century Gothic" panose="020B0502020202020204" pitchFamily="34" charset="0"/>
              </a:rPr>
              <a:t>VoP</a:t>
            </a:r>
            <a:r>
              <a:rPr lang="en-US" sz="1400">
                <a:solidFill>
                  <a:srgbClr val="1C2935"/>
                </a:solidFill>
                <a:latin typeface="Century Gothic" panose="020B0502020202020204" pitchFamily="34" charset="0"/>
              </a:rPr>
              <a:t> requirements since October 2025 have included instant credit transfers in EUR between banks within the Eurozone – but not instant credit transfers to/from banks outside the Eurozone.</a:t>
            </a:r>
            <a:endParaRPr lang="da-DK" sz="1400"/>
          </a:p>
          <a:p>
            <a:endParaRPr lang="en-US" sz="1400">
              <a:solidFill>
                <a:srgbClr val="1C2935"/>
              </a:solidFill>
              <a:latin typeface="Century Gothic" panose="020B0502020202020204" pitchFamily="34" charset="0"/>
            </a:endParaRPr>
          </a:p>
          <a:p>
            <a:r>
              <a:rPr lang="en-US" sz="1400" b="1" u="sng">
                <a:solidFill>
                  <a:srgbClr val="1C2935"/>
                </a:solidFill>
                <a:latin typeface="Century Gothic" panose="020B0502020202020204" pitchFamily="34" charset="0"/>
              </a:rPr>
              <a:t>DK timeline</a:t>
            </a:r>
            <a:endParaRPr lang="en-US" sz="1400" u="sng">
              <a:solidFill>
                <a:srgbClr val="1C2935"/>
              </a:solidFill>
              <a:latin typeface="Century Gothic" panose="020B0502020202020204" pitchFamily="34" charset="0"/>
            </a:endParaRPr>
          </a:p>
          <a:p>
            <a:pPr marL="285750" indent="-285750">
              <a:buSzPct val="100000"/>
              <a:buFont typeface="Wingdings" panose="05000000000000000000" pitchFamily="2" charset="2"/>
              <a:buChar char="§"/>
            </a:pPr>
            <a:r>
              <a:rPr lang="en-US" sz="1400">
                <a:solidFill>
                  <a:srgbClr val="1C2935"/>
                </a:solidFill>
                <a:latin typeface="Century Gothic" panose="020B0502020202020204" pitchFamily="34" charset="0"/>
              </a:rPr>
              <a:t>Everyone can respond, early January 2027</a:t>
            </a:r>
          </a:p>
          <a:p>
            <a:pPr marL="285750" indent="-285750">
              <a:buSzPct val="100000"/>
              <a:buFont typeface="Wingdings" panose="05000000000000000000" pitchFamily="2" charset="2"/>
              <a:buChar char="§"/>
            </a:pPr>
            <a:r>
              <a:rPr lang="en-US" sz="1400">
                <a:solidFill>
                  <a:srgbClr val="1C2935"/>
                </a:solidFill>
                <a:latin typeface="Century Gothic" panose="020B0502020202020204" pitchFamily="34" charset="0"/>
              </a:rPr>
              <a:t>Usage in customer channels until July 2027</a:t>
            </a:r>
          </a:p>
        </p:txBody>
      </p:sp>
      <p:pic>
        <p:nvPicPr>
          <p:cNvPr id="1026" name="Picture 2">
            <a:extLst>
              <a:ext uri="{FF2B5EF4-FFF2-40B4-BE49-F238E27FC236}">
                <a16:creationId xmlns:a16="http://schemas.microsoft.com/office/drawing/2014/main" id="{9A7A67B5-28CA-59B7-8F0B-A125DAA87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99" r="22162"/>
          <a:stretch>
            <a:fillRect/>
          </a:stretch>
        </p:blipFill>
        <p:spPr bwMode="auto">
          <a:xfrm>
            <a:off x="530077" y="1084306"/>
            <a:ext cx="3649596" cy="3291531"/>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E2B8B62A-63EB-1404-2D4B-46B8ACF6A17F}"/>
              </a:ext>
            </a:extLst>
          </p:cNvPr>
          <p:cNvSpPr txBox="1"/>
          <p:nvPr/>
        </p:nvSpPr>
        <p:spPr>
          <a:xfrm>
            <a:off x="530077" y="454111"/>
            <a:ext cx="364959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FFFF"/>
                </a:solidFill>
                <a:effectLst/>
                <a:uLnTx/>
                <a:uFillTx/>
                <a:latin typeface="Century Gothic"/>
                <a:ea typeface="+mn-ea"/>
                <a:cs typeface="+mn-cs"/>
              </a:rPr>
              <a:t>Verification of Payee</a:t>
            </a:r>
          </a:p>
        </p:txBody>
      </p:sp>
    </p:spTree>
    <p:extLst>
      <p:ext uri="{BB962C8B-B14F-4D97-AF65-F5344CB8AC3E}">
        <p14:creationId xmlns:p14="http://schemas.microsoft.com/office/powerpoint/2010/main" val="327663046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el 4">
            <a:extLst>
              <a:ext uri="{FF2B5EF4-FFF2-40B4-BE49-F238E27FC236}">
                <a16:creationId xmlns:a16="http://schemas.microsoft.com/office/drawing/2014/main" id="{71983883-8040-D92B-498F-EC762306D60C}"/>
              </a:ext>
            </a:extLst>
          </p:cNvPr>
          <p:cNvSpPr>
            <a:spLocks noGrp="1"/>
          </p:cNvSpPr>
          <p:nvPr>
            <p:ph type="subTitle" idx="1"/>
          </p:nvPr>
        </p:nvSpPr>
        <p:spPr/>
        <p:txBody>
          <a:bodyPr>
            <a:normAutofit/>
          </a:bodyPr>
          <a:lstStyle/>
          <a:p>
            <a:r>
              <a:rPr lang="da-DK" err="1"/>
              <a:t>Questions</a:t>
            </a:r>
            <a:r>
              <a:rPr lang="da-DK"/>
              <a:t>?</a:t>
            </a:r>
          </a:p>
          <a:p>
            <a:endParaRPr lang="da-DK" sz="1400"/>
          </a:p>
          <a:p>
            <a:endParaRPr lang="da-DK" sz="1400"/>
          </a:p>
          <a:p>
            <a:pPr algn="r"/>
            <a:r>
              <a:rPr lang="da-DK" sz="1100"/>
              <a:t>Nikolaj Hesselholt Munck</a:t>
            </a:r>
          </a:p>
          <a:p>
            <a:pPr algn="r"/>
            <a:r>
              <a:rPr lang="da-DK" sz="1100">
                <a:hlinkClick r:id="rId2">
                  <a:extLst>
                    <a:ext uri="{A12FA001-AC4F-418D-AE19-62706E023703}">
                      <ahyp:hlinkClr xmlns:ahyp="http://schemas.microsoft.com/office/drawing/2018/hyperlinkcolor" val="tx"/>
                    </a:ext>
                  </a:extLst>
                </a:hlinkClick>
              </a:rPr>
              <a:t>nhm@fida.dk</a:t>
            </a:r>
            <a:endParaRPr lang="da-DK" sz="1100"/>
          </a:p>
          <a:p>
            <a:pPr algn="r"/>
            <a:r>
              <a:rPr lang="da-DK" sz="1100"/>
              <a:t>(+45)29692801</a:t>
            </a:r>
          </a:p>
        </p:txBody>
      </p:sp>
    </p:spTree>
    <p:extLst>
      <p:ext uri="{BB962C8B-B14F-4D97-AF65-F5344CB8AC3E}">
        <p14:creationId xmlns:p14="http://schemas.microsoft.com/office/powerpoint/2010/main" val="31452787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8F7B-2734-FDF6-B430-9333FBC008DA}"/>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BA68178-6CFC-964A-3A48-DA59D5B43C6F}"/>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4CC6A0EA-E885-05C0-8AED-F3EC1B3B2A4D}"/>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9715C3DC-D264-81DC-3D55-6C4F7FFF125E}"/>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b="1"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B7E036D5-DF38-5D9B-F13A-9631C1C1CF08}"/>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2DE848AA-6FAB-92F1-5B9E-923C327586BD}"/>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1329DC79-603C-2722-8717-FDED98505089}"/>
              </a:ext>
            </a:extLst>
          </p:cNvPr>
          <p:cNvSpPr>
            <a:spLocks noGrp="1"/>
          </p:cNvSpPr>
          <p:nvPr>
            <p:ph type="sldNum" sz="quarter" idx="12"/>
          </p:nvPr>
        </p:nvSpPr>
        <p:spPr/>
        <p:txBody>
          <a:bodyPr/>
          <a:lstStyle/>
          <a:p>
            <a:fld id="{394EE31B-4DFC-CF4D-9A18-3F5D4D7C7302}" type="slidenum">
              <a:rPr lang="en-GB" smtClean="0"/>
              <a:pPr/>
              <a:t>23</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A0D1C21F-7C82-1437-9F39-F452C31CF59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27643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B17C0-183F-3043-F8E5-2554496982F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38802F4-5DBB-5DCB-86FC-36774583B1B3}"/>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3CEB4A5D-8546-938A-716D-F9A24420E96F}"/>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113FEDF3-7D18-CCF9-EF76-19F34754C1FB}"/>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b="1"/>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31126A0B-ADFF-FD00-506D-FCC4D4E58A95}"/>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45E90685-746B-8A32-D094-16F03C7D58F8}"/>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483EF045-B9AB-0EFD-7DD2-8E03FEB09F4E}"/>
              </a:ext>
            </a:extLst>
          </p:cNvPr>
          <p:cNvSpPr>
            <a:spLocks noGrp="1"/>
          </p:cNvSpPr>
          <p:nvPr>
            <p:ph type="sldNum" sz="quarter" idx="12"/>
          </p:nvPr>
        </p:nvSpPr>
        <p:spPr/>
        <p:txBody>
          <a:bodyPr/>
          <a:lstStyle/>
          <a:p>
            <a:fld id="{394EE31B-4DFC-CF4D-9A18-3F5D4D7C7302}" type="slidenum">
              <a:rPr lang="en-GB" smtClean="0"/>
              <a:pPr/>
              <a:t>24</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D9542C2A-7AA9-AB75-236D-8B97922D68C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1696317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E38D-AC2A-A941-16D1-CF1914B4854C}"/>
              </a:ext>
            </a:extLst>
          </p:cNvPr>
          <p:cNvSpPr>
            <a:spLocks noGrp="1"/>
          </p:cNvSpPr>
          <p:nvPr>
            <p:ph type="title"/>
          </p:nvPr>
        </p:nvSpPr>
        <p:spPr/>
        <p:txBody>
          <a:bodyPr/>
          <a:lstStyle/>
          <a:p>
            <a:r>
              <a:rPr lang="en-GB"/>
              <a:t>NPC Verification of Payee</a:t>
            </a:r>
          </a:p>
        </p:txBody>
      </p:sp>
      <p:sp>
        <p:nvSpPr>
          <p:cNvPr id="3" name="Text Placeholder 2">
            <a:extLst>
              <a:ext uri="{FF2B5EF4-FFF2-40B4-BE49-F238E27FC236}">
                <a16:creationId xmlns:a16="http://schemas.microsoft.com/office/drawing/2014/main" id="{1422996F-0DB4-8D38-C2DC-36E8F101176F}"/>
              </a:ext>
            </a:extLst>
          </p:cNvPr>
          <p:cNvSpPr>
            <a:spLocks noGrp="1"/>
          </p:cNvSpPr>
          <p:nvPr>
            <p:ph type="body" sz="quarter" idx="17"/>
          </p:nvPr>
        </p:nvSpPr>
        <p:spPr>
          <a:xfrm>
            <a:off x="381000" y="1025058"/>
            <a:ext cx="8370888" cy="3470804"/>
          </a:xfrm>
        </p:spPr>
        <p:txBody>
          <a:bodyPr/>
          <a:lstStyle/>
          <a:p>
            <a:r>
              <a:rPr lang="en-GB" sz="1800"/>
              <a:t>Old NPC CoP 2024 v1.0 was archived due to changed market circumstances. NPC PSPs decided to take Nordic transformation support out of scope of the NPC rulebook and focus on compliance requirements only (PSR art. 50 &amp; 57) </a:t>
            </a:r>
            <a:r>
              <a:rPr lang="en-GB" sz="1800" b="1"/>
              <a:t>within a new scheme – the NPC Verification of Payee</a:t>
            </a:r>
            <a:r>
              <a:rPr lang="en-GB" sz="1800"/>
              <a:t>.</a:t>
            </a:r>
          </a:p>
          <a:p>
            <a:pPr marL="0" indent="0">
              <a:buNone/>
            </a:pPr>
            <a:endParaRPr lang="en-GB" sz="1800"/>
          </a:p>
          <a:p>
            <a:r>
              <a:rPr lang="en-GB" sz="1800"/>
              <a:t>Based on EPC VOP </a:t>
            </a:r>
            <a:r>
              <a:rPr lang="en-GB" sz="1800">
                <a:sym typeface="Wingdings" panose="05000000000000000000" pitchFamily="2" charset="2"/>
              </a:rPr>
              <a:t> a Nordic copy of an EPC scheme (NPC standard/payment schemes way of working).</a:t>
            </a:r>
          </a:p>
          <a:p>
            <a:pPr lvl="1"/>
            <a:r>
              <a:rPr lang="en-GB" sz="1600">
                <a:sym typeface="Wingdings" panose="05000000000000000000" pitchFamily="2" charset="2"/>
              </a:rPr>
              <a:t>Functionality: aim to facilitate legal requirements and alignment with the eurozone</a:t>
            </a:r>
          </a:p>
          <a:p>
            <a:pPr lvl="1"/>
            <a:r>
              <a:rPr lang="en-GB" sz="1600">
                <a:sym typeface="Wingdings" panose="05000000000000000000" pitchFamily="2" charset="2"/>
              </a:rPr>
              <a:t>Legal context: fit for the Nordics being non-euro EU countries, affected by the PSR  </a:t>
            </a:r>
            <a:endParaRPr lang="en-GB" sz="1600"/>
          </a:p>
          <a:p>
            <a:pPr marL="0" indent="0">
              <a:buNone/>
            </a:pPr>
            <a:endParaRPr lang="en-GB"/>
          </a:p>
        </p:txBody>
      </p:sp>
      <p:sp>
        <p:nvSpPr>
          <p:cNvPr id="4" name="Footer Placeholder 3">
            <a:extLst>
              <a:ext uri="{FF2B5EF4-FFF2-40B4-BE49-F238E27FC236}">
                <a16:creationId xmlns:a16="http://schemas.microsoft.com/office/drawing/2014/main" id="{DD87274F-94C3-4D2C-1FD4-BCA8509F7D12}"/>
              </a:ext>
            </a:extLst>
          </p:cNvPr>
          <p:cNvSpPr>
            <a:spLocks noGrp="1"/>
          </p:cNvSpPr>
          <p:nvPr>
            <p:ph type="ftr" sz="quarter" idx="11"/>
          </p:nvPr>
        </p:nvSpPr>
        <p:spPr/>
        <p:txBody>
          <a:bodyPr/>
          <a:lstStyle/>
          <a:p>
            <a:r>
              <a:rPr lang="en-US"/>
              <a:t>Stakeholder Forum Agenda - Classification: External</a:t>
            </a:r>
            <a:endParaRPr lang="sv-SE"/>
          </a:p>
        </p:txBody>
      </p:sp>
      <p:sp>
        <p:nvSpPr>
          <p:cNvPr id="5" name="Date Placeholder 4">
            <a:extLst>
              <a:ext uri="{FF2B5EF4-FFF2-40B4-BE49-F238E27FC236}">
                <a16:creationId xmlns:a16="http://schemas.microsoft.com/office/drawing/2014/main" id="{A4EF20B3-B69C-1720-58C4-BEBDD4D9762C}"/>
              </a:ext>
            </a:extLst>
          </p:cNvPr>
          <p:cNvSpPr>
            <a:spLocks noGrp="1"/>
          </p:cNvSpPr>
          <p:nvPr>
            <p:ph type="dt" sz="half" idx="10"/>
          </p:nvPr>
        </p:nvSpPr>
        <p:spPr/>
        <p:txBody>
          <a:bodyPr/>
          <a:lstStyle/>
          <a:p>
            <a:r>
              <a:rPr lang="sv-SE"/>
              <a:t>26/03/2026</a:t>
            </a:r>
          </a:p>
        </p:txBody>
      </p:sp>
      <p:sp>
        <p:nvSpPr>
          <p:cNvPr id="6" name="Slide Number Placeholder 5">
            <a:extLst>
              <a:ext uri="{FF2B5EF4-FFF2-40B4-BE49-F238E27FC236}">
                <a16:creationId xmlns:a16="http://schemas.microsoft.com/office/drawing/2014/main" id="{A8DF33F2-607A-A695-EA57-4AE091F42A7E}"/>
              </a:ext>
            </a:extLst>
          </p:cNvPr>
          <p:cNvSpPr>
            <a:spLocks noGrp="1"/>
          </p:cNvSpPr>
          <p:nvPr>
            <p:ph type="sldNum" sz="quarter" idx="12"/>
          </p:nvPr>
        </p:nvSpPr>
        <p:spPr/>
        <p:txBody>
          <a:bodyPr/>
          <a:lstStyle/>
          <a:p>
            <a:fld id="{394EE31B-4DFC-CF4D-9A18-3F5D4D7C7302}" type="slidenum">
              <a:rPr lang="sv-SE" smtClean="0"/>
              <a:pPr/>
              <a:t>25</a:t>
            </a:fld>
            <a:endParaRPr lang="sv-SE"/>
          </a:p>
        </p:txBody>
      </p:sp>
    </p:spTree>
    <p:extLst>
      <p:ext uri="{BB962C8B-B14F-4D97-AF65-F5344CB8AC3E}">
        <p14:creationId xmlns:p14="http://schemas.microsoft.com/office/powerpoint/2010/main" val="237210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D260-B4BB-8103-42F7-57DEEC56429D}"/>
              </a:ext>
            </a:extLst>
          </p:cNvPr>
          <p:cNvSpPr>
            <a:spLocks noGrp="1"/>
          </p:cNvSpPr>
          <p:nvPr>
            <p:ph type="title"/>
          </p:nvPr>
        </p:nvSpPr>
        <p:spPr/>
        <p:txBody>
          <a:bodyPr>
            <a:normAutofit/>
          </a:bodyPr>
          <a:lstStyle/>
          <a:p>
            <a:r>
              <a:rPr lang="en-GB"/>
              <a:t>The future NPC Verification of Payee</a:t>
            </a:r>
          </a:p>
        </p:txBody>
      </p:sp>
      <p:sp>
        <p:nvSpPr>
          <p:cNvPr id="3" name="Text Placeholder 2">
            <a:extLst>
              <a:ext uri="{FF2B5EF4-FFF2-40B4-BE49-F238E27FC236}">
                <a16:creationId xmlns:a16="http://schemas.microsoft.com/office/drawing/2014/main" id="{7109612F-19F9-B7CD-552D-E26223B4309B}"/>
              </a:ext>
            </a:extLst>
          </p:cNvPr>
          <p:cNvSpPr>
            <a:spLocks noGrp="1"/>
          </p:cNvSpPr>
          <p:nvPr>
            <p:ph type="body" sz="quarter" idx="17"/>
          </p:nvPr>
        </p:nvSpPr>
        <p:spPr>
          <a:xfrm>
            <a:off x="392112" y="1025058"/>
            <a:ext cx="4186238" cy="3753254"/>
          </a:xfrm>
        </p:spPr>
        <p:txBody>
          <a:bodyPr/>
          <a:lstStyle/>
          <a:p>
            <a:pPr marL="0" indent="0">
              <a:buNone/>
            </a:pPr>
            <a:r>
              <a:rPr lang="en-GB" sz="1600" b="1"/>
              <a:t>Facts:</a:t>
            </a:r>
          </a:p>
          <a:p>
            <a:r>
              <a:rPr lang="en-GB" sz="1500"/>
              <a:t>Based on the EPC Verification of Payee, aim to stay in sync (Standard NPC Way of Working)</a:t>
            </a:r>
          </a:p>
          <a:p>
            <a:pPr lvl="1"/>
            <a:r>
              <a:rPr lang="en-GB" sz="1400">
                <a:sym typeface="Wingdings" panose="05000000000000000000" pitchFamily="2" charset="2"/>
              </a:rPr>
              <a:t>Operational and business layer of the NVOP internal draft hasn’t so far made any deviations from the EPC VOP</a:t>
            </a:r>
          </a:p>
          <a:p>
            <a:pPr lvl="1"/>
            <a:r>
              <a:rPr lang="en-GB" sz="1400">
                <a:sym typeface="Wingdings" panose="05000000000000000000" pitchFamily="2" charset="2"/>
              </a:rPr>
              <a:t>NPC VOP v1.0 will likely be published already in sync with EPC VOP v1.1 (publ. March 2026) &amp; 2.0 (publ. Nov 2026)</a:t>
            </a:r>
          </a:p>
          <a:p>
            <a:r>
              <a:rPr lang="en-GB" sz="1500">
                <a:sym typeface="Wingdings" panose="05000000000000000000" pitchFamily="2" charset="2"/>
              </a:rPr>
              <a:t>Compliance focus (Payment Services Regulation, especially art. 50 &amp; 57)</a:t>
            </a:r>
          </a:p>
          <a:p>
            <a:r>
              <a:rPr lang="en-GB" sz="1500">
                <a:sym typeface="Wingdings" panose="05000000000000000000" pitchFamily="2" charset="2"/>
              </a:rPr>
              <a:t>API-based, no ISO Implementation Guidelines</a:t>
            </a:r>
          </a:p>
          <a:p>
            <a:r>
              <a:rPr lang="en-GB" sz="1500">
                <a:sym typeface="Wingdings" panose="05000000000000000000" pitchFamily="2" charset="2"/>
              </a:rPr>
              <a:t>Non-binding guidance on name matching</a:t>
            </a:r>
          </a:p>
          <a:p>
            <a:r>
              <a:rPr lang="en-GB" sz="1500">
                <a:sym typeface="Wingdings" panose="05000000000000000000" pitchFamily="2" charset="2"/>
              </a:rPr>
              <a:t>NPC negotiating the use of EPC Directory Service for reachability and interoperability (not finalised). </a:t>
            </a:r>
          </a:p>
          <a:p>
            <a:pPr lvl="1" indent="0">
              <a:buNone/>
            </a:pPr>
            <a:endParaRPr lang="en-GB" sz="1600">
              <a:sym typeface="Wingdings" panose="05000000000000000000" pitchFamily="2" charset="2"/>
            </a:endParaRPr>
          </a:p>
        </p:txBody>
      </p:sp>
      <p:sp>
        <p:nvSpPr>
          <p:cNvPr id="4" name="Footer Placeholder 3">
            <a:extLst>
              <a:ext uri="{FF2B5EF4-FFF2-40B4-BE49-F238E27FC236}">
                <a16:creationId xmlns:a16="http://schemas.microsoft.com/office/drawing/2014/main" id="{121380F1-C7A1-68FC-7281-BC1E7B28C021}"/>
              </a:ext>
            </a:extLst>
          </p:cNvPr>
          <p:cNvSpPr>
            <a:spLocks noGrp="1"/>
          </p:cNvSpPr>
          <p:nvPr>
            <p:ph type="ftr" sz="quarter" idx="11"/>
          </p:nvPr>
        </p:nvSpPr>
        <p:spPr/>
        <p:txBody>
          <a:bodyPr/>
          <a:lstStyle/>
          <a:p>
            <a:r>
              <a:rPr lang="en-US"/>
              <a:t>Stakeholder Forum Agenda - Classification: External</a:t>
            </a:r>
            <a:endParaRPr lang="sv-SE"/>
          </a:p>
        </p:txBody>
      </p:sp>
      <p:sp>
        <p:nvSpPr>
          <p:cNvPr id="5" name="Date Placeholder 4">
            <a:extLst>
              <a:ext uri="{FF2B5EF4-FFF2-40B4-BE49-F238E27FC236}">
                <a16:creationId xmlns:a16="http://schemas.microsoft.com/office/drawing/2014/main" id="{D8824550-EC4D-063A-316E-2442044547FC}"/>
              </a:ext>
            </a:extLst>
          </p:cNvPr>
          <p:cNvSpPr>
            <a:spLocks noGrp="1"/>
          </p:cNvSpPr>
          <p:nvPr>
            <p:ph type="dt" sz="half" idx="10"/>
          </p:nvPr>
        </p:nvSpPr>
        <p:spPr/>
        <p:txBody>
          <a:bodyPr/>
          <a:lstStyle/>
          <a:p>
            <a:r>
              <a:rPr lang="sv-SE"/>
              <a:t>26/03/2026</a:t>
            </a:r>
          </a:p>
        </p:txBody>
      </p:sp>
      <p:sp>
        <p:nvSpPr>
          <p:cNvPr id="6" name="Slide Number Placeholder 5">
            <a:extLst>
              <a:ext uri="{FF2B5EF4-FFF2-40B4-BE49-F238E27FC236}">
                <a16:creationId xmlns:a16="http://schemas.microsoft.com/office/drawing/2014/main" id="{CE1DB3BB-159D-6205-AA81-25084335144A}"/>
              </a:ext>
            </a:extLst>
          </p:cNvPr>
          <p:cNvSpPr>
            <a:spLocks noGrp="1"/>
          </p:cNvSpPr>
          <p:nvPr>
            <p:ph type="sldNum" sz="quarter" idx="12"/>
          </p:nvPr>
        </p:nvSpPr>
        <p:spPr/>
        <p:txBody>
          <a:bodyPr/>
          <a:lstStyle/>
          <a:p>
            <a:fld id="{394EE31B-4DFC-CF4D-9A18-3F5D4D7C7302}" type="slidenum">
              <a:rPr lang="sv-SE" smtClean="0"/>
              <a:pPr/>
              <a:t>26</a:t>
            </a:fld>
            <a:endParaRPr lang="sv-SE"/>
          </a:p>
        </p:txBody>
      </p:sp>
      <p:sp>
        <p:nvSpPr>
          <p:cNvPr id="7" name="Text Placeholder 6">
            <a:extLst>
              <a:ext uri="{FF2B5EF4-FFF2-40B4-BE49-F238E27FC236}">
                <a16:creationId xmlns:a16="http://schemas.microsoft.com/office/drawing/2014/main" id="{EBE984D6-3748-0E0D-5643-ADECACFC5538}"/>
              </a:ext>
            </a:extLst>
          </p:cNvPr>
          <p:cNvSpPr>
            <a:spLocks noGrp="1"/>
          </p:cNvSpPr>
          <p:nvPr>
            <p:ph type="body" sz="quarter" idx="18"/>
          </p:nvPr>
        </p:nvSpPr>
        <p:spPr>
          <a:xfrm>
            <a:off x="4706625" y="1025058"/>
            <a:ext cx="4056376" cy="2191448"/>
          </a:xfrm>
        </p:spPr>
        <p:txBody>
          <a:bodyPr/>
          <a:lstStyle/>
          <a:p>
            <a:pPr marL="0" indent="0">
              <a:buNone/>
            </a:pPr>
            <a:r>
              <a:rPr lang="en-GB" sz="1600" b="1"/>
              <a:t>Moving target – legal review &amp; publication:</a:t>
            </a:r>
          </a:p>
          <a:p>
            <a:r>
              <a:rPr lang="en-GB" sz="1500"/>
              <a:t>Publication &amp; In-effect dates – </a:t>
            </a:r>
            <a:r>
              <a:rPr lang="en-GB" sz="1500" u="sng"/>
              <a:t>dependent on the publication of the PSR </a:t>
            </a:r>
            <a:r>
              <a:rPr lang="en-GB" sz="1500"/>
              <a:t>. </a:t>
            </a:r>
          </a:p>
          <a:p>
            <a:pPr lvl="1"/>
            <a:r>
              <a:rPr lang="en-GB" sz="1400" i="1"/>
              <a:t>Public Consultation of the NVOP draft est. Q1 2027 (Stakeholder Forum position paper Q2 2027)</a:t>
            </a:r>
          </a:p>
          <a:p>
            <a:pPr lvl="1"/>
            <a:r>
              <a:rPr lang="en-GB" sz="1400" i="1"/>
              <a:t>Publication &amp; In-effect est. mid-2027 </a:t>
            </a:r>
          </a:p>
          <a:p>
            <a:pPr marL="0" indent="0">
              <a:buNone/>
            </a:pPr>
            <a:endParaRPr lang="en-GB" sz="1400" i="1">
              <a:sym typeface="Wingdings" panose="05000000000000000000" pitchFamily="2" charset="2"/>
            </a:endParaRPr>
          </a:p>
          <a:p>
            <a:pPr marL="0" indent="0">
              <a:buNone/>
            </a:pPr>
            <a:r>
              <a:rPr lang="en-GB" sz="1500">
                <a:sym typeface="Wingdings" panose="05000000000000000000" pitchFamily="2" charset="2"/>
              </a:rPr>
              <a:t> Aim to publish NPC VOP at least 6+ months ahead of regulatory deadlines to allow for timely adherence. </a:t>
            </a:r>
            <a:endParaRPr lang="en-GB" sz="1500"/>
          </a:p>
          <a:p>
            <a:pPr marL="0" indent="0">
              <a:buNone/>
            </a:pPr>
            <a:endParaRPr lang="en-GB" sz="1600"/>
          </a:p>
        </p:txBody>
      </p:sp>
    </p:spTree>
    <p:extLst>
      <p:ext uri="{BB962C8B-B14F-4D97-AF65-F5344CB8AC3E}">
        <p14:creationId xmlns:p14="http://schemas.microsoft.com/office/powerpoint/2010/main" val="288421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6C80F-156C-1E42-ACD7-0776B0C85F8A}"/>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217EBF7-03B7-B2D8-4E9F-B5A67EEAE8BC}"/>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537E5849-5C28-42C1-4518-86C28E20E241}"/>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DFE1F793-8CA9-BFA0-4475-E05AE45B1DBC}"/>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b="1"/>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1260F6DC-6798-C915-E61B-D31AB1C54516}"/>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BEB06B64-B84E-2682-EE25-2E3A78651BDD}"/>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719F91EC-8528-F9ED-BCAE-E8E8782DC5D5}"/>
              </a:ext>
            </a:extLst>
          </p:cNvPr>
          <p:cNvSpPr>
            <a:spLocks noGrp="1"/>
          </p:cNvSpPr>
          <p:nvPr>
            <p:ph type="sldNum" sz="quarter" idx="12"/>
          </p:nvPr>
        </p:nvSpPr>
        <p:spPr/>
        <p:txBody>
          <a:bodyPr/>
          <a:lstStyle/>
          <a:p>
            <a:fld id="{394EE31B-4DFC-CF4D-9A18-3F5D4D7C7302}" type="slidenum">
              <a:rPr lang="en-GB" smtClean="0"/>
              <a:pPr/>
              <a:t>27</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66E0EF48-6352-AECA-D885-51675910CA4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3880911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4D67D1B-EA5E-0DE1-80E7-CCAF61BABAEC}"/>
              </a:ext>
            </a:extLst>
          </p:cNvPr>
          <p:cNvSpPr>
            <a:spLocks noGrp="1"/>
          </p:cNvSpPr>
          <p:nvPr>
            <p:ph type="title"/>
          </p:nvPr>
        </p:nvSpPr>
        <p:spPr>
          <a:xfrm>
            <a:off x="290634" y="400944"/>
            <a:ext cx="4093842" cy="1009894"/>
          </a:xfrm>
        </p:spPr>
        <p:txBody>
          <a:bodyPr>
            <a:normAutofit fontScale="90000"/>
          </a:bodyPr>
          <a:lstStyle/>
          <a:p>
            <a:r>
              <a:rPr lang="en-US" noProof="0"/>
              <a:t>NCT &amp; NCT Inst schemes</a:t>
            </a:r>
          </a:p>
        </p:txBody>
      </p:sp>
      <p:sp>
        <p:nvSpPr>
          <p:cNvPr id="4" name="Platshållare för text 3">
            <a:extLst>
              <a:ext uri="{FF2B5EF4-FFF2-40B4-BE49-F238E27FC236}">
                <a16:creationId xmlns:a16="http://schemas.microsoft.com/office/drawing/2014/main" id="{D4EEE751-7907-2025-4E1E-88B7A2AEA6F7}"/>
              </a:ext>
            </a:extLst>
          </p:cNvPr>
          <p:cNvSpPr>
            <a:spLocks noGrp="1"/>
          </p:cNvSpPr>
          <p:nvPr>
            <p:ph type="body" sz="quarter" idx="17"/>
          </p:nvPr>
        </p:nvSpPr>
        <p:spPr>
          <a:xfrm>
            <a:off x="244914" y="1149792"/>
            <a:ext cx="4093842" cy="2843915"/>
          </a:xfrm>
        </p:spPr>
        <p:txBody>
          <a:bodyPr>
            <a:noAutofit/>
          </a:bodyPr>
          <a:lstStyle/>
          <a:p>
            <a:r>
              <a:rPr lang="en-US" sz="1300"/>
              <a:t>Change request public consultation for 2027 versions </a:t>
            </a:r>
            <a:r>
              <a:rPr lang="en-US" sz="1300" b="1"/>
              <a:t>start March 15</a:t>
            </a:r>
            <a:r>
              <a:rPr lang="en-US" sz="1300" b="1" baseline="30000"/>
              <a:t>th</a:t>
            </a:r>
            <a:r>
              <a:rPr lang="en-US" sz="1300" b="1"/>
              <a:t> end June 3</a:t>
            </a:r>
            <a:r>
              <a:rPr lang="en-US" sz="1300" b="1" baseline="30000"/>
              <a:t>rd</a:t>
            </a:r>
            <a:r>
              <a:rPr lang="en-US" sz="1300" b="1"/>
              <a:t> </a:t>
            </a:r>
          </a:p>
          <a:p>
            <a:pPr marL="0" indent="0">
              <a:buNone/>
            </a:pPr>
            <a:endParaRPr lang="en-US" sz="1300" b="1"/>
          </a:p>
          <a:p>
            <a:r>
              <a:rPr lang="en-US" sz="1300"/>
              <a:t>NPC021-02 NCT and NCT Inst Rulebook 2027 Public Con Change Requests</a:t>
            </a:r>
          </a:p>
          <a:p>
            <a:r>
              <a:rPr lang="en-US" sz="1300"/>
              <a:t>NPC021-04 NCT and NCT Inst Rulebook Response template 2027 CM</a:t>
            </a:r>
          </a:p>
          <a:p>
            <a:r>
              <a:rPr lang="en-US" sz="1300"/>
              <a:t>Zip file with NPC Internal and External change requests </a:t>
            </a:r>
          </a:p>
          <a:p>
            <a:r>
              <a:rPr lang="en-US" sz="1300"/>
              <a:t>EPC change requests is to be found on EPCs </a:t>
            </a:r>
            <a:r>
              <a:rPr lang="en-US" sz="1300">
                <a:hlinkClick r:id="rId2"/>
              </a:rPr>
              <a:t>website</a:t>
            </a:r>
            <a:r>
              <a:rPr lang="en-US" sz="1300"/>
              <a:t> after March 13</a:t>
            </a:r>
            <a:r>
              <a:rPr lang="en-US" sz="1300" baseline="30000"/>
              <a:t>th</a:t>
            </a:r>
            <a:r>
              <a:rPr lang="en-US" sz="1300"/>
              <a:t> </a:t>
            </a:r>
          </a:p>
          <a:p>
            <a:pPr marL="0" indent="0">
              <a:buNone/>
            </a:pPr>
            <a:endParaRPr lang="en-US" sz="1300"/>
          </a:p>
          <a:p>
            <a:r>
              <a:rPr lang="en-GB" sz="1300">
                <a:hlinkClick r:id="rId3"/>
              </a:rPr>
              <a:t>nordicpaymentscouncil.org/get-involved/public-consultations-2027-npc-payment-schemes/</a:t>
            </a:r>
            <a:endParaRPr lang="en-US" sz="1300"/>
          </a:p>
          <a:p>
            <a:endParaRPr lang="en-US" sz="1300"/>
          </a:p>
          <a:p>
            <a:r>
              <a:rPr lang="en-US" sz="1300"/>
              <a:t>NPC encourage all to take part in the public consultation! </a:t>
            </a:r>
          </a:p>
        </p:txBody>
      </p:sp>
      <p:sp>
        <p:nvSpPr>
          <p:cNvPr id="5" name="Platshållare för sidfot 4">
            <a:extLst>
              <a:ext uri="{FF2B5EF4-FFF2-40B4-BE49-F238E27FC236}">
                <a16:creationId xmlns:a16="http://schemas.microsoft.com/office/drawing/2014/main" id="{4500EDC3-CC00-D7EA-31AD-594D73CDD408}"/>
              </a:ext>
            </a:extLst>
          </p:cNvPr>
          <p:cNvSpPr>
            <a:spLocks noGrp="1"/>
          </p:cNvSpPr>
          <p:nvPr>
            <p:ph type="ftr" sz="quarter" idx="11"/>
          </p:nvPr>
        </p:nvSpPr>
        <p:spPr/>
        <p:txBody>
          <a:bodyPr/>
          <a:lstStyle/>
          <a:p>
            <a:r>
              <a:rPr lang="en-US"/>
              <a:t>Stakeholder Forum Agenda - Classification: External</a:t>
            </a:r>
            <a:endParaRPr lang="sv-SE"/>
          </a:p>
        </p:txBody>
      </p:sp>
      <p:sp>
        <p:nvSpPr>
          <p:cNvPr id="6" name="Platshållare för datum 5">
            <a:extLst>
              <a:ext uri="{FF2B5EF4-FFF2-40B4-BE49-F238E27FC236}">
                <a16:creationId xmlns:a16="http://schemas.microsoft.com/office/drawing/2014/main" id="{794A973B-9E5D-1C9B-FE7D-3D21641C21F9}"/>
              </a:ext>
            </a:extLst>
          </p:cNvPr>
          <p:cNvSpPr>
            <a:spLocks noGrp="1"/>
          </p:cNvSpPr>
          <p:nvPr>
            <p:ph type="dt" sz="half" idx="10"/>
          </p:nvPr>
        </p:nvSpPr>
        <p:spPr/>
        <p:txBody>
          <a:bodyPr/>
          <a:lstStyle/>
          <a:p>
            <a:r>
              <a:rPr lang="sv-SE"/>
              <a:t>26/03/2026</a:t>
            </a:r>
          </a:p>
        </p:txBody>
      </p:sp>
      <p:sp>
        <p:nvSpPr>
          <p:cNvPr id="7" name="Platshållare för bildnummer 6">
            <a:extLst>
              <a:ext uri="{FF2B5EF4-FFF2-40B4-BE49-F238E27FC236}">
                <a16:creationId xmlns:a16="http://schemas.microsoft.com/office/drawing/2014/main" id="{23F7A454-DC74-9D2E-154D-366D9CBF26FA}"/>
              </a:ext>
            </a:extLst>
          </p:cNvPr>
          <p:cNvSpPr>
            <a:spLocks noGrp="1"/>
          </p:cNvSpPr>
          <p:nvPr>
            <p:ph type="sldNum" sz="quarter" idx="12"/>
          </p:nvPr>
        </p:nvSpPr>
        <p:spPr/>
        <p:txBody>
          <a:bodyPr/>
          <a:lstStyle/>
          <a:p>
            <a:fld id="{394EE31B-4DFC-CF4D-9A18-3F5D4D7C7302}" type="slidenum">
              <a:rPr lang="sv-SE" smtClean="0"/>
              <a:pPr/>
              <a:t>28</a:t>
            </a:fld>
            <a:endParaRPr lang="sv-SE"/>
          </a:p>
        </p:txBody>
      </p:sp>
      <p:pic>
        <p:nvPicPr>
          <p:cNvPr id="9" name="Bildobjekt 8">
            <a:extLst>
              <a:ext uri="{FF2B5EF4-FFF2-40B4-BE49-F238E27FC236}">
                <a16:creationId xmlns:a16="http://schemas.microsoft.com/office/drawing/2014/main" id="{507E9794-BB8A-6ED3-E43E-6C483510960D}"/>
              </a:ext>
            </a:extLst>
          </p:cNvPr>
          <p:cNvPicPr>
            <a:picLocks noChangeAspect="1"/>
          </p:cNvPicPr>
          <p:nvPr/>
        </p:nvPicPr>
        <p:blipFill>
          <a:blip r:embed="rId4"/>
          <a:stretch>
            <a:fillRect/>
          </a:stretch>
        </p:blipFill>
        <p:spPr>
          <a:xfrm>
            <a:off x="5399597" y="956691"/>
            <a:ext cx="1894753" cy="2571750"/>
          </a:xfrm>
          <a:prstGeom prst="rect">
            <a:avLst/>
          </a:prstGeom>
        </p:spPr>
      </p:pic>
      <p:pic>
        <p:nvPicPr>
          <p:cNvPr id="11" name="Bildobjekt 10">
            <a:extLst>
              <a:ext uri="{FF2B5EF4-FFF2-40B4-BE49-F238E27FC236}">
                <a16:creationId xmlns:a16="http://schemas.microsoft.com/office/drawing/2014/main" id="{BB94ABEC-240A-5D4A-D887-D22F75FB13FB}"/>
              </a:ext>
            </a:extLst>
          </p:cNvPr>
          <p:cNvPicPr>
            <a:picLocks noChangeAspect="1"/>
          </p:cNvPicPr>
          <p:nvPr/>
        </p:nvPicPr>
        <p:blipFill>
          <a:blip r:embed="rId5"/>
          <a:stretch>
            <a:fillRect/>
          </a:stretch>
        </p:blipFill>
        <p:spPr>
          <a:xfrm>
            <a:off x="6346973" y="1846810"/>
            <a:ext cx="1788842" cy="2483079"/>
          </a:xfrm>
          <a:prstGeom prst="rect">
            <a:avLst/>
          </a:prstGeom>
        </p:spPr>
      </p:pic>
    </p:spTree>
    <p:extLst>
      <p:ext uri="{BB962C8B-B14F-4D97-AF65-F5344CB8AC3E}">
        <p14:creationId xmlns:p14="http://schemas.microsoft.com/office/powerpoint/2010/main" val="105093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0786D9-7D07-4868-B118-C9F49C7BBF30}"/>
              </a:ext>
            </a:extLst>
          </p:cNvPr>
          <p:cNvSpPr>
            <a:spLocks noGrp="1"/>
          </p:cNvSpPr>
          <p:nvPr>
            <p:ph type="title"/>
          </p:nvPr>
        </p:nvSpPr>
        <p:spPr>
          <a:xfrm>
            <a:off x="392113" y="127074"/>
            <a:ext cx="8370889" cy="793918"/>
          </a:xfrm>
        </p:spPr>
        <p:txBody>
          <a:bodyPr>
            <a:normAutofit/>
          </a:bodyPr>
          <a:lstStyle/>
          <a:p>
            <a:r>
              <a:rPr lang="en-US" sz="2000" noProof="0"/>
              <a:t>Change management cycle 2027 version of NCT &amp; NCT Inst   </a:t>
            </a:r>
          </a:p>
        </p:txBody>
      </p:sp>
      <p:sp>
        <p:nvSpPr>
          <p:cNvPr id="3" name="Platshållare för text 2">
            <a:extLst>
              <a:ext uri="{FF2B5EF4-FFF2-40B4-BE49-F238E27FC236}">
                <a16:creationId xmlns:a16="http://schemas.microsoft.com/office/drawing/2014/main" id="{79E9AB1B-F42B-4F45-81C9-F11D256221FB}"/>
              </a:ext>
            </a:extLst>
          </p:cNvPr>
          <p:cNvSpPr>
            <a:spLocks noGrp="1"/>
          </p:cNvSpPr>
          <p:nvPr>
            <p:ph type="body" sz="quarter" idx="17"/>
          </p:nvPr>
        </p:nvSpPr>
        <p:spPr>
          <a:xfrm>
            <a:off x="602269" y="1710705"/>
            <a:ext cx="8160733" cy="3257612"/>
          </a:xfrm>
        </p:spPr>
        <p:txBody>
          <a:bodyPr/>
          <a:lstStyle/>
          <a:p>
            <a:pPr marL="0" indent="0">
              <a:buNone/>
            </a:pPr>
            <a:endParaRPr lang="en-US" noProof="0"/>
          </a:p>
          <a:p>
            <a:pPr marL="0" indent="0">
              <a:buNone/>
            </a:pPr>
            <a:endParaRPr lang="en-US" noProof="0"/>
          </a:p>
        </p:txBody>
      </p:sp>
      <p:sp>
        <p:nvSpPr>
          <p:cNvPr id="4" name="Platshållare för sidfot 3">
            <a:extLst>
              <a:ext uri="{FF2B5EF4-FFF2-40B4-BE49-F238E27FC236}">
                <a16:creationId xmlns:a16="http://schemas.microsoft.com/office/drawing/2014/main" id="{0D2E9077-691F-40BD-90CD-DC9D1BC80350}"/>
              </a:ext>
            </a:extLst>
          </p:cNvPr>
          <p:cNvSpPr>
            <a:spLocks noGrp="1"/>
          </p:cNvSpPr>
          <p:nvPr>
            <p:ph type="ftr" sz="quarter" idx="11"/>
          </p:nvPr>
        </p:nvSpPr>
        <p:spPr/>
        <p:txBody>
          <a:bodyPr/>
          <a:lstStyle/>
          <a:p>
            <a:r>
              <a:rPr lang="en-US" noProof="0"/>
              <a:t>Stakeholder Forum Agenda - Classification: External</a:t>
            </a:r>
          </a:p>
        </p:txBody>
      </p:sp>
      <p:sp>
        <p:nvSpPr>
          <p:cNvPr id="5" name="Platshållare för datum 4">
            <a:extLst>
              <a:ext uri="{FF2B5EF4-FFF2-40B4-BE49-F238E27FC236}">
                <a16:creationId xmlns:a16="http://schemas.microsoft.com/office/drawing/2014/main" id="{6BEAC688-A8AE-459D-BE93-30B81F542345}"/>
              </a:ext>
            </a:extLst>
          </p:cNvPr>
          <p:cNvSpPr>
            <a:spLocks noGrp="1"/>
          </p:cNvSpPr>
          <p:nvPr>
            <p:ph type="dt" sz="half" idx="10"/>
          </p:nvPr>
        </p:nvSpPr>
        <p:spPr/>
        <p:txBody>
          <a:bodyPr/>
          <a:lstStyle/>
          <a:p>
            <a:r>
              <a:rPr lang="sv-SE" noProof="0"/>
              <a:t>26/03/2026</a:t>
            </a:r>
            <a:endParaRPr lang="en-US" noProof="0"/>
          </a:p>
        </p:txBody>
      </p:sp>
      <p:sp>
        <p:nvSpPr>
          <p:cNvPr id="6" name="Platshållare för bildnummer 5">
            <a:extLst>
              <a:ext uri="{FF2B5EF4-FFF2-40B4-BE49-F238E27FC236}">
                <a16:creationId xmlns:a16="http://schemas.microsoft.com/office/drawing/2014/main" id="{1F3F733E-5B3C-4E62-8ECE-C1C9F638430D}"/>
              </a:ext>
            </a:extLst>
          </p:cNvPr>
          <p:cNvSpPr>
            <a:spLocks noGrp="1"/>
          </p:cNvSpPr>
          <p:nvPr>
            <p:ph type="sldNum" sz="quarter" idx="12"/>
          </p:nvPr>
        </p:nvSpPr>
        <p:spPr/>
        <p:txBody>
          <a:bodyPr/>
          <a:lstStyle/>
          <a:p>
            <a:fld id="{394EE31B-4DFC-CF4D-9A18-3F5D4D7C7302}" type="slidenum">
              <a:rPr lang="en-US" noProof="0" smtClean="0"/>
              <a:pPr/>
              <a:t>29</a:t>
            </a:fld>
            <a:endParaRPr lang="en-US" noProof="0"/>
          </a:p>
        </p:txBody>
      </p:sp>
      <p:graphicFrame>
        <p:nvGraphicFramePr>
          <p:cNvPr id="8" name="Tabell 8">
            <a:extLst>
              <a:ext uri="{FF2B5EF4-FFF2-40B4-BE49-F238E27FC236}">
                <a16:creationId xmlns:a16="http://schemas.microsoft.com/office/drawing/2014/main" id="{9169288F-ED12-4511-9886-5F87EDB5E2AA}"/>
              </a:ext>
            </a:extLst>
          </p:cNvPr>
          <p:cNvGraphicFramePr>
            <a:graphicFrameLocks noGrp="1"/>
          </p:cNvGraphicFramePr>
          <p:nvPr>
            <p:extLst>
              <p:ext uri="{D42A27DB-BD31-4B8C-83A1-F6EECF244321}">
                <p14:modId xmlns:p14="http://schemas.microsoft.com/office/powerpoint/2010/main" val="3716748141"/>
              </p:ext>
            </p:extLst>
          </p:nvPr>
        </p:nvGraphicFramePr>
        <p:xfrm>
          <a:off x="334213" y="502590"/>
          <a:ext cx="8317073" cy="3981407"/>
        </p:xfrm>
        <a:graphic>
          <a:graphicData uri="http://schemas.openxmlformats.org/drawingml/2006/table">
            <a:tbl>
              <a:tblPr firstRow="1" bandRow="1">
                <a:tableStyleId>{073A0DAA-6AF3-43AB-8588-CEC1D06C72B9}</a:tableStyleId>
              </a:tblPr>
              <a:tblGrid>
                <a:gridCol w="397510">
                  <a:extLst>
                    <a:ext uri="{9D8B030D-6E8A-4147-A177-3AD203B41FA5}">
                      <a16:colId xmlns:a16="http://schemas.microsoft.com/office/drawing/2014/main" val="588761048"/>
                    </a:ext>
                  </a:extLst>
                </a:gridCol>
                <a:gridCol w="1778272">
                  <a:extLst>
                    <a:ext uri="{9D8B030D-6E8A-4147-A177-3AD203B41FA5}">
                      <a16:colId xmlns:a16="http://schemas.microsoft.com/office/drawing/2014/main" val="1504030615"/>
                    </a:ext>
                  </a:extLst>
                </a:gridCol>
                <a:gridCol w="6141291">
                  <a:extLst>
                    <a:ext uri="{9D8B030D-6E8A-4147-A177-3AD203B41FA5}">
                      <a16:colId xmlns:a16="http://schemas.microsoft.com/office/drawing/2014/main" val="2433275554"/>
                    </a:ext>
                  </a:extLst>
                </a:gridCol>
              </a:tblGrid>
              <a:tr h="253935">
                <a:tc gridSpan="3">
                  <a:txBody>
                    <a:bodyPr/>
                    <a:lstStyle/>
                    <a:p>
                      <a:pPr algn="ctr"/>
                      <a:r>
                        <a:rPr lang="en-US" sz="800" noProof="0">
                          <a:solidFill>
                            <a:schemeClr val="bg1"/>
                          </a:solidFill>
                        </a:rPr>
                        <a:t>Milestone overview </a:t>
                      </a:r>
                    </a:p>
                  </a:txBody>
                  <a:tcPr/>
                </a:tc>
                <a:tc hMerge="1">
                  <a:txBody>
                    <a:bodyPr/>
                    <a:lstStyle/>
                    <a:p>
                      <a:pPr algn="ctr"/>
                      <a:r>
                        <a:rPr lang="en-GB" sz="1050">
                          <a:solidFill>
                            <a:schemeClr val="bg1"/>
                          </a:solidFill>
                        </a:rPr>
                        <a:t>Milestone overview </a:t>
                      </a:r>
                    </a:p>
                  </a:txBody>
                  <a:tcPr/>
                </a:tc>
                <a:tc hMerge="1">
                  <a:txBody>
                    <a:bodyPr/>
                    <a:lstStyle/>
                    <a:p>
                      <a:endParaRPr lang="en-GB"/>
                    </a:p>
                  </a:txBody>
                  <a:tcPr/>
                </a:tc>
                <a:extLst>
                  <a:ext uri="{0D108BD9-81ED-4DB2-BD59-A6C34878D82A}">
                    <a16:rowId xmlns:a16="http://schemas.microsoft.com/office/drawing/2014/main" val="3724793438"/>
                  </a:ext>
                </a:extLst>
              </a:tr>
              <a:tr h="226390">
                <a:tc>
                  <a:txBody>
                    <a:bodyPr/>
                    <a:lstStyle/>
                    <a:p>
                      <a:pPr marL="0" indent="0">
                        <a:buFont typeface="Wingdings" panose="05000000000000000000" pitchFamily="2" charset="2"/>
                        <a:buNone/>
                      </a:pPr>
                      <a:r>
                        <a:rPr lang="en-US" sz="800" u="sng" noProof="0"/>
                        <a:t> </a:t>
                      </a:r>
                    </a:p>
                  </a:txBody>
                  <a:tcPr/>
                </a:tc>
                <a:tc>
                  <a:txBody>
                    <a:bodyPr/>
                    <a:lstStyle/>
                    <a:p>
                      <a:r>
                        <a:rPr lang="en-US" sz="800" u="sng" noProof="0"/>
                        <a:t>Date </a:t>
                      </a:r>
                    </a:p>
                  </a:txBody>
                  <a:tcPr/>
                </a:tc>
                <a:tc>
                  <a:txBody>
                    <a:bodyPr/>
                    <a:lstStyle/>
                    <a:p>
                      <a:r>
                        <a:rPr lang="en-US" sz="800" u="sng" noProof="0"/>
                        <a:t>Description </a:t>
                      </a:r>
                    </a:p>
                  </a:txBody>
                  <a:tcPr/>
                </a:tc>
                <a:extLst>
                  <a:ext uri="{0D108BD9-81ED-4DB2-BD59-A6C34878D82A}">
                    <a16:rowId xmlns:a16="http://schemas.microsoft.com/office/drawing/2014/main" val="3146024985"/>
                  </a:ext>
                </a:extLst>
              </a:tr>
              <a:tr h="205946">
                <a:tc>
                  <a:txBody>
                    <a:bodyPr/>
                    <a:lstStyle/>
                    <a:p>
                      <a:pPr marL="171450" indent="-171450" algn="l" defTabSz="914400" rtl="0" eaLnBrk="1" latinLnBrk="0" hangingPunct="1">
                        <a:buFont typeface="Wingdings" panose="05000000000000000000" pitchFamily="2" charset="2"/>
                        <a:buChar char="ü"/>
                      </a:pPr>
                      <a:r>
                        <a:rPr lang="en-US" sz="800" b="1"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1" kern="1200" noProof="0">
                          <a:solidFill>
                            <a:schemeClr val="tx1"/>
                          </a:solidFill>
                          <a:latin typeface="+mn-lt"/>
                          <a:ea typeface="+mn-ea"/>
                          <a:cs typeface="+mn-cs"/>
                        </a:rPr>
                        <a:t>Jun 10th, 2025</a:t>
                      </a: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1" kern="1200" noProof="0">
                          <a:solidFill>
                            <a:schemeClr val="tx1"/>
                          </a:solidFill>
                          <a:latin typeface="+mn-lt"/>
                          <a:ea typeface="+mn-ea"/>
                          <a:cs typeface="+mn-cs"/>
                        </a:rPr>
                        <a:t>SMC decision to start Call for change request August 15</a:t>
                      </a:r>
                      <a:r>
                        <a:rPr lang="en-US" sz="800" b="1" kern="1200" baseline="30000" noProof="0">
                          <a:solidFill>
                            <a:schemeClr val="tx1"/>
                          </a:solidFill>
                          <a:latin typeface="+mn-lt"/>
                          <a:ea typeface="+mn-ea"/>
                          <a:cs typeface="+mn-cs"/>
                        </a:rPr>
                        <a:t>th</a:t>
                      </a:r>
                      <a:r>
                        <a:rPr lang="en-US" sz="800" b="1"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extLst>
                  <a:ext uri="{0D108BD9-81ED-4DB2-BD59-A6C34878D82A}">
                    <a16:rowId xmlns:a16="http://schemas.microsoft.com/office/drawing/2014/main" val="3344501150"/>
                  </a:ext>
                </a:extLst>
              </a:tr>
              <a:tr h="205946">
                <a:tc>
                  <a:txBody>
                    <a:bodyPr/>
                    <a:lstStyle/>
                    <a:p>
                      <a:pPr marL="171450" indent="-171450" algn="l" defTabSz="914400" rtl="0" eaLnBrk="1" latinLnBrk="0" hangingPunct="1">
                        <a:buFont typeface="Wingdings" panose="05000000000000000000" pitchFamily="2" charset="2"/>
                        <a:buChar char="ü"/>
                      </a:pPr>
                      <a:r>
                        <a:rPr lang="en-US" sz="800" b="0"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0" kern="1200" noProof="0">
                          <a:solidFill>
                            <a:schemeClr val="tx1"/>
                          </a:solidFill>
                          <a:latin typeface="+mn-lt"/>
                          <a:ea typeface="+mn-ea"/>
                          <a:cs typeface="+mn-cs"/>
                        </a:rPr>
                        <a:t>Aug 15</a:t>
                      </a:r>
                      <a:r>
                        <a:rPr lang="en-US" sz="800" b="0" kern="1200" baseline="30000" noProof="0">
                          <a:solidFill>
                            <a:schemeClr val="tx1"/>
                          </a:solidFill>
                          <a:latin typeface="+mn-lt"/>
                          <a:ea typeface="+mn-ea"/>
                          <a:cs typeface="+mn-cs"/>
                        </a:rPr>
                        <a:t>th</a:t>
                      </a:r>
                      <a:r>
                        <a:rPr lang="en-US" sz="800" b="0" kern="1200" noProof="0">
                          <a:solidFill>
                            <a:schemeClr val="tx1"/>
                          </a:solidFill>
                          <a:latin typeface="+mn-lt"/>
                          <a:ea typeface="+mn-ea"/>
                          <a:cs typeface="+mn-cs"/>
                        </a:rPr>
                        <a:t>, 2025</a:t>
                      </a: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0" kern="1200" noProof="0">
                          <a:solidFill>
                            <a:schemeClr val="tx1"/>
                          </a:solidFill>
                          <a:latin typeface="+mn-lt"/>
                          <a:ea typeface="+mn-ea"/>
                          <a:cs typeface="+mn-cs"/>
                        </a:rPr>
                        <a:t>Start Call for change request, ongoing between August 15</a:t>
                      </a:r>
                      <a:r>
                        <a:rPr lang="en-US" sz="800" b="0" kern="1200" baseline="30000" noProof="0">
                          <a:solidFill>
                            <a:schemeClr val="tx1"/>
                          </a:solidFill>
                          <a:latin typeface="+mn-lt"/>
                          <a:ea typeface="+mn-ea"/>
                          <a:cs typeface="+mn-cs"/>
                        </a:rPr>
                        <a:t>th</a:t>
                      </a:r>
                      <a:r>
                        <a:rPr lang="en-US" sz="800" b="0" kern="1200" noProof="0">
                          <a:solidFill>
                            <a:schemeClr val="tx1"/>
                          </a:solidFill>
                          <a:latin typeface="+mn-lt"/>
                          <a:ea typeface="+mn-ea"/>
                          <a:cs typeface="+mn-cs"/>
                        </a:rPr>
                        <a:t> and December 15</a:t>
                      </a:r>
                      <a:r>
                        <a:rPr lang="en-US" sz="800" b="0" kern="1200" baseline="30000" noProof="0">
                          <a:solidFill>
                            <a:schemeClr val="tx1"/>
                          </a:solidFill>
                          <a:latin typeface="+mn-lt"/>
                          <a:ea typeface="+mn-ea"/>
                          <a:cs typeface="+mn-cs"/>
                        </a:rPr>
                        <a:t>th</a:t>
                      </a:r>
                      <a:r>
                        <a:rPr lang="en-US" sz="800" b="0"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extLst>
                  <a:ext uri="{0D108BD9-81ED-4DB2-BD59-A6C34878D82A}">
                    <a16:rowId xmlns:a16="http://schemas.microsoft.com/office/drawing/2014/main" val="982273489"/>
                  </a:ext>
                </a:extLst>
              </a:tr>
              <a:tr h="205946">
                <a:tc>
                  <a:txBody>
                    <a:bodyPr/>
                    <a:lstStyle/>
                    <a:p>
                      <a:pPr marL="171450" indent="-171450" algn="l" defTabSz="914400" rtl="0" eaLnBrk="1" latinLnBrk="0" hangingPunct="1">
                        <a:buFont typeface="Wingdings" panose="05000000000000000000" pitchFamily="2" charset="2"/>
                        <a:buChar char="ü"/>
                      </a:pPr>
                      <a:r>
                        <a:rPr lang="en-US" sz="800" b="1"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0" kern="1200" noProof="0">
                          <a:solidFill>
                            <a:schemeClr val="tx1"/>
                          </a:solidFill>
                          <a:latin typeface="+mn-lt"/>
                          <a:ea typeface="+mn-ea"/>
                          <a:cs typeface="+mn-cs"/>
                        </a:rPr>
                        <a:t>Aug - Feb 2026</a:t>
                      </a: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0" kern="1200" noProof="0">
                          <a:solidFill>
                            <a:schemeClr val="tx1"/>
                          </a:solidFill>
                          <a:latin typeface="+mn-lt"/>
                          <a:ea typeface="+mn-ea"/>
                          <a:cs typeface="+mn-cs"/>
                        </a:rPr>
                        <a:t>NCT &amp; NCT Inst WG prepare and agree on suggested CRs (Internal, External, EPC) </a:t>
                      </a:r>
                    </a:p>
                  </a:txBody>
                  <a:tcPr marL="68580" marR="68580" marT="34290" marB="34290">
                    <a:solidFill>
                      <a:schemeClr val="accent3">
                        <a:lumMod val="20000"/>
                        <a:lumOff val="80000"/>
                      </a:schemeClr>
                    </a:solidFill>
                  </a:tcPr>
                </a:tc>
                <a:extLst>
                  <a:ext uri="{0D108BD9-81ED-4DB2-BD59-A6C34878D82A}">
                    <a16:rowId xmlns:a16="http://schemas.microsoft.com/office/drawing/2014/main" val="1910001357"/>
                  </a:ext>
                </a:extLst>
              </a:tr>
              <a:tr h="205946">
                <a:tc>
                  <a:txBody>
                    <a:bodyPr/>
                    <a:lstStyle/>
                    <a:p>
                      <a:pPr marL="171450" indent="-171450" algn="l" defTabSz="914400" rtl="0" eaLnBrk="1" latinLnBrk="0" hangingPunct="1">
                        <a:buFont typeface="Wingdings" panose="05000000000000000000" pitchFamily="2" charset="2"/>
                        <a:buChar char="ü"/>
                      </a:pPr>
                      <a:r>
                        <a:rPr lang="en-US" sz="800" b="1"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tc>
                  <a:txBody>
                    <a:bodyPr/>
                    <a:lstStyle/>
                    <a:p>
                      <a:pPr algn="l"/>
                      <a:r>
                        <a:rPr lang="en-US" sz="800" b="0" noProof="0">
                          <a:solidFill>
                            <a:schemeClr val="tx1"/>
                          </a:solidFill>
                        </a:rPr>
                        <a:t>Oct – Feb 2026</a:t>
                      </a:r>
                    </a:p>
                  </a:txBody>
                  <a:tcPr marL="68580" marR="68580" marT="34290" marB="34290">
                    <a:solidFill>
                      <a:schemeClr val="accent3">
                        <a:lumMod val="20000"/>
                        <a:lumOff val="80000"/>
                      </a:schemeClr>
                    </a:solidFill>
                  </a:tcPr>
                </a:tc>
                <a:tc>
                  <a:txBody>
                    <a:bodyPr/>
                    <a:lstStyle/>
                    <a:p>
                      <a:pPr algn="l"/>
                      <a:r>
                        <a:rPr lang="en-US" sz="800" b="0" noProof="0">
                          <a:solidFill>
                            <a:schemeClr val="tx1"/>
                          </a:solidFill>
                        </a:rPr>
                        <a:t>Legal Support Group first review of change request that need legal support (if needed) </a:t>
                      </a:r>
                    </a:p>
                  </a:txBody>
                  <a:tcPr marL="68580" marR="68580" marT="34290" marB="34290">
                    <a:solidFill>
                      <a:schemeClr val="accent3">
                        <a:lumMod val="20000"/>
                        <a:lumOff val="80000"/>
                      </a:schemeClr>
                    </a:solidFill>
                  </a:tcPr>
                </a:tc>
                <a:extLst>
                  <a:ext uri="{0D108BD9-81ED-4DB2-BD59-A6C34878D82A}">
                    <a16:rowId xmlns:a16="http://schemas.microsoft.com/office/drawing/2014/main" val="2925560453"/>
                  </a:ext>
                </a:extLst>
              </a:tr>
              <a:tr h="205946">
                <a:tc>
                  <a:txBody>
                    <a:bodyPr/>
                    <a:lstStyle/>
                    <a:p>
                      <a:pPr marL="171450" indent="-171450" algn="l" defTabSz="914400" rtl="0" eaLnBrk="1" latinLnBrk="0" hangingPunct="1">
                        <a:buFont typeface="Wingdings" panose="05000000000000000000" pitchFamily="2" charset="2"/>
                        <a:buChar char="ü"/>
                      </a:pPr>
                      <a:r>
                        <a:rPr lang="en-US" sz="800" b="0" u="sng" noProof="0">
                          <a:solidFill>
                            <a:schemeClr val="tx1"/>
                          </a:solidFill>
                        </a:rPr>
                        <a:t>   </a:t>
                      </a:r>
                      <a:endParaRPr lang="en-US" sz="800" b="0" kern="1200" noProof="0">
                        <a:solidFill>
                          <a:schemeClr val="tx1"/>
                        </a:solidFill>
                        <a:latin typeface="+mn-lt"/>
                        <a:ea typeface="+mn-ea"/>
                        <a:cs typeface="+mn-cs"/>
                      </a:endParaRP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0" kern="1200" noProof="0">
                          <a:solidFill>
                            <a:schemeClr val="tx1"/>
                          </a:solidFill>
                        </a:rPr>
                        <a:t>Dec 15</a:t>
                      </a:r>
                      <a:r>
                        <a:rPr lang="en-US" sz="800" b="0" kern="1200" baseline="30000" noProof="0">
                          <a:solidFill>
                            <a:schemeClr val="tx1"/>
                          </a:solidFill>
                        </a:rPr>
                        <a:t>th</a:t>
                      </a:r>
                      <a:r>
                        <a:rPr lang="en-US" sz="800" b="0" kern="1200" noProof="0">
                          <a:solidFill>
                            <a:schemeClr val="tx1"/>
                          </a:solidFill>
                        </a:rPr>
                        <a:t>, 2025</a:t>
                      </a:r>
                      <a:endParaRPr lang="en-US" sz="800" b="0" kern="1200" noProof="0">
                        <a:solidFill>
                          <a:schemeClr val="tx1"/>
                        </a:solidFill>
                        <a:latin typeface="+mn-lt"/>
                        <a:ea typeface="+mn-ea"/>
                        <a:cs typeface="+mn-cs"/>
                      </a:endParaRPr>
                    </a:p>
                  </a:txBody>
                  <a:tcPr marL="68580" marR="68580" marT="34290" marB="34290">
                    <a:solidFill>
                      <a:schemeClr val="accent3">
                        <a:lumMod val="20000"/>
                        <a:lumOff val="80000"/>
                      </a:schemeClr>
                    </a:solidFill>
                  </a:tcPr>
                </a:tc>
                <a:tc>
                  <a:txBody>
                    <a:bodyPr/>
                    <a:lstStyle/>
                    <a:p>
                      <a:pPr marL="0" algn="l" defTabSz="914400" rtl="0" eaLnBrk="1" latinLnBrk="0" hangingPunct="1"/>
                      <a:r>
                        <a:rPr lang="en-US" sz="800" b="0" kern="1200" noProof="0">
                          <a:solidFill>
                            <a:schemeClr val="tx1"/>
                          </a:solidFill>
                        </a:rPr>
                        <a:t>Submission deadline for 2027 CRs</a:t>
                      </a:r>
                      <a:endParaRPr lang="en-US" sz="800" b="0" kern="1200" noProof="0">
                        <a:solidFill>
                          <a:schemeClr val="tx1"/>
                        </a:solidFill>
                        <a:latin typeface="+mn-lt"/>
                        <a:ea typeface="+mn-ea"/>
                        <a:cs typeface="+mn-cs"/>
                      </a:endParaRPr>
                    </a:p>
                  </a:txBody>
                  <a:tcPr marL="68580" marR="68580" marT="34290" marB="34290">
                    <a:solidFill>
                      <a:schemeClr val="accent3">
                        <a:lumMod val="20000"/>
                        <a:lumOff val="80000"/>
                      </a:schemeClr>
                    </a:solidFill>
                  </a:tcPr>
                </a:tc>
                <a:extLst>
                  <a:ext uri="{0D108BD9-81ED-4DB2-BD59-A6C34878D82A}">
                    <a16:rowId xmlns:a16="http://schemas.microsoft.com/office/drawing/2014/main" val="1563621787"/>
                  </a:ext>
                </a:extLst>
              </a:tr>
              <a:tr h="205946">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00" b="0" kern="1200" noProof="0">
                          <a:solidFill>
                            <a:schemeClr val="tx1"/>
                          </a:solidFill>
                          <a:latin typeface="+mn-lt"/>
                          <a:ea typeface="+mn-ea"/>
                          <a:cs typeface="+mn-cs"/>
                        </a:rPr>
                        <a:t> </a:t>
                      </a:r>
                    </a:p>
                  </a:txBody>
                  <a:tcPr marL="68580" marR="68580" marT="34290" marB="34290">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kern="1200" noProof="0">
                          <a:solidFill>
                            <a:schemeClr val="tx1"/>
                          </a:solidFill>
                          <a:latin typeface="+mn-lt"/>
                          <a:ea typeface="+mn-ea"/>
                          <a:cs typeface="+mn-cs"/>
                        </a:rPr>
                        <a:t>Jan – Feb 2026</a:t>
                      </a:r>
                    </a:p>
                  </a:txBody>
                  <a:tcPr marL="68580" marR="68580" marT="34290" marB="34290">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kern="1200" noProof="0">
                          <a:solidFill>
                            <a:schemeClr val="tx1"/>
                          </a:solidFill>
                          <a:latin typeface="+mn-lt"/>
                          <a:ea typeface="+mn-ea"/>
                          <a:cs typeface="+mn-cs"/>
                        </a:rPr>
                        <a:t>NCT &amp; NCT Inst WG formulation of recommendations for each CR</a:t>
                      </a:r>
                    </a:p>
                  </a:txBody>
                  <a:tcPr marL="68580" marR="68580" marT="34290" marB="34290">
                    <a:solidFill>
                      <a:schemeClr val="accent3">
                        <a:lumMod val="20000"/>
                        <a:lumOff val="80000"/>
                      </a:schemeClr>
                    </a:solidFill>
                  </a:tcPr>
                </a:tc>
                <a:extLst>
                  <a:ext uri="{0D108BD9-81ED-4DB2-BD59-A6C34878D82A}">
                    <a16:rowId xmlns:a16="http://schemas.microsoft.com/office/drawing/2014/main" val="1693483214"/>
                  </a:ext>
                </a:extLst>
              </a:tr>
              <a:tr h="205946">
                <a:tc>
                  <a:txBody>
                    <a:bodyPr/>
                    <a:lstStyle/>
                    <a:p>
                      <a:pPr marL="171450" indent="-171450" algn="l">
                        <a:buFont typeface="Wingdings" panose="05000000000000000000" pitchFamily="2" charset="2"/>
                        <a:buChar char="ü"/>
                      </a:pPr>
                      <a:r>
                        <a:rPr lang="en-US" sz="800" b="1" noProof="0">
                          <a:solidFill>
                            <a:schemeClr val="tx1"/>
                          </a:solidFill>
                        </a:rPr>
                        <a:t> </a:t>
                      </a:r>
                    </a:p>
                  </a:txBody>
                  <a:tcPr marL="68580" marR="68580" marT="34290" marB="34290">
                    <a:solidFill>
                      <a:schemeClr val="accent3">
                        <a:lumMod val="20000"/>
                        <a:lumOff val="80000"/>
                      </a:schemeClr>
                    </a:solidFill>
                  </a:tcPr>
                </a:tc>
                <a:tc>
                  <a:txBody>
                    <a:bodyPr/>
                    <a:lstStyle/>
                    <a:p>
                      <a:pPr algn="l"/>
                      <a:r>
                        <a:rPr lang="en-US" sz="800" b="1" noProof="0">
                          <a:solidFill>
                            <a:schemeClr val="tx1"/>
                          </a:solidFill>
                        </a:rPr>
                        <a:t>February 2026 </a:t>
                      </a:r>
                    </a:p>
                  </a:txBody>
                  <a:tcPr marL="68580" marR="68580" marT="34290" marB="34290">
                    <a:solidFill>
                      <a:schemeClr val="accent3">
                        <a:lumMod val="20000"/>
                        <a:lumOff val="80000"/>
                      </a:schemeClr>
                    </a:solidFill>
                  </a:tcPr>
                </a:tc>
                <a:tc>
                  <a:txBody>
                    <a:bodyPr/>
                    <a:lstStyle/>
                    <a:p>
                      <a:pPr algn="l"/>
                      <a:r>
                        <a:rPr lang="en-US" sz="800" b="1" noProof="0">
                          <a:solidFill>
                            <a:schemeClr val="tx1"/>
                          </a:solidFill>
                        </a:rPr>
                        <a:t>SMC decision to start Public Consultation (March 15</a:t>
                      </a:r>
                      <a:r>
                        <a:rPr lang="en-US" sz="800" b="1" baseline="30000" noProof="0">
                          <a:solidFill>
                            <a:schemeClr val="tx1"/>
                          </a:solidFill>
                        </a:rPr>
                        <a:t>th</a:t>
                      </a:r>
                      <a:r>
                        <a:rPr lang="en-US" sz="800" b="1" noProof="0">
                          <a:solidFill>
                            <a:schemeClr val="tx1"/>
                          </a:solidFill>
                        </a:rPr>
                        <a:t>, 2026, until June 3</a:t>
                      </a:r>
                      <a:r>
                        <a:rPr lang="en-US" sz="800" b="1" baseline="30000" noProof="0">
                          <a:solidFill>
                            <a:schemeClr val="tx1"/>
                          </a:solidFill>
                        </a:rPr>
                        <a:t>rd,</a:t>
                      </a:r>
                      <a:r>
                        <a:rPr lang="en-US" sz="800" b="1" kern="1200" noProof="0">
                          <a:solidFill>
                            <a:schemeClr val="tx1"/>
                          </a:solidFill>
                          <a:latin typeface="+mn-lt"/>
                          <a:ea typeface="+mn-ea"/>
                          <a:cs typeface="+mn-cs"/>
                        </a:rPr>
                        <a:t> 2026</a:t>
                      </a:r>
                      <a:r>
                        <a:rPr lang="en-US" sz="800" b="1" noProof="0">
                          <a:solidFill>
                            <a:schemeClr val="tx1"/>
                          </a:solidFill>
                        </a:rPr>
                        <a:t>) on all suggested CRs</a:t>
                      </a:r>
                    </a:p>
                  </a:txBody>
                  <a:tcPr marL="68580" marR="68580" marT="34290" marB="34290">
                    <a:solidFill>
                      <a:schemeClr val="accent3">
                        <a:lumMod val="20000"/>
                        <a:lumOff val="80000"/>
                      </a:schemeClr>
                    </a:solidFill>
                  </a:tcPr>
                </a:tc>
                <a:extLst>
                  <a:ext uri="{0D108BD9-81ED-4DB2-BD59-A6C34878D82A}">
                    <a16:rowId xmlns:a16="http://schemas.microsoft.com/office/drawing/2014/main" val="3522744716"/>
                  </a:ext>
                </a:extLst>
              </a:tr>
              <a:tr h="205946">
                <a:tc>
                  <a:txBody>
                    <a:bodyPr/>
                    <a:lstStyle/>
                    <a:p>
                      <a:pPr marL="171450" indent="-171450" algn="l">
                        <a:buFont typeface="Wingdings" panose="05000000000000000000" pitchFamily="2" charset="2"/>
                        <a:buChar char="ü"/>
                      </a:pPr>
                      <a:r>
                        <a:rPr lang="en-US" sz="800" b="0" noProof="0">
                          <a:solidFill>
                            <a:schemeClr val="tx1"/>
                          </a:solidFill>
                        </a:rPr>
                        <a:t> </a:t>
                      </a:r>
                    </a:p>
                  </a:txBody>
                  <a:tcPr marL="68580" marR="68580" marT="34290" marB="34290">
                    <a:solidFill>
                      <a:schemeClr val="accent3">
                        <a:lumMod val="20000"/>
                        <a:lumOff val="80000"/>
                      </a:schemeClr>
                    </a:solidFill>
                  </a:tcPr>
                </a:tc>
                <a:tc>
                  <a:txBody>
                    <a:bodyPr/>
                    <a:lstStyle/>
                    <a:p>
                      <a:pPr algn="l"/>
                      <a:r>
                        <a:rPr lang="en-US" sz="800" b="0" noProof="0">
                          <a:solidFill>
                            <a:schemeClr val="tx1"/>
                          </a:solidFill>
                        </a:rPr>
                        <a:t>Mar 15</a:t>
                      </a:r>
                      <a:r>
                        <a:rPr lang="en-US" sz="800" b="0" baseline="30000" noProof="0">
                          <a:solidFill>
                            <a:schemeClr val="tx1"/>
                          </a:solidFill>
                        </a:rPr>
                        <a:t>th</a:t>
                      </a:r>
                      <a:r>
                        <a:rPr lang="en-US" sz="800" b="0" noProof="0">
                          <a:solidFill>
                            <a:schemeClr val="tx1"/>
                          </a:solidFill>
                        </a:rPr>
                        <a:t>, 2026 </a:t>
                      </a:r>
                    </a:p>
                  </a:txBody>
                  <a:tcPr marL="68580" marR="68580" marT="34290" marB="34290">
                    <a:solidFill>
                      <a:schemeClr val="accent3">
                        <a:lumMod val="20000"/>
                        <a:lumOff val="80000"/>
                      </a:schemeClr>
                    </a:solidFill>
                  </a:tcPr>
                </a:tc>
                <a:tc>
                  <a:txBody>
                    <a:bodyPr/>
                    <a:lstStyle/>
                    <a:p>
                      <a:pPr algn="l"/>
                      <a:r>
                        <a:rPr lang="en-US" sz="800" b="0" noProof="0">
                          <a:solidFill>
                            <a:schemeClr val="tx1"/>
                          </a:solidFill>
                        </a:rPr>
                        <a:t>Start of 90 days Public Consultation on 2026 CRs until 3</a:t>
                      </a:r>
                      <a:r>
                        <a:rPr lang="en-US" sz="800" b="0" baseline="30000" noProof="0">
                          <a:solidFill>
                            <a:schemeClr val="tx1"/>
                          </a:solidFill>
                        </a:rPr>
                        <a:t>rd</a:t>
                      </a:r>
                      <a:r>
                        <a:rPr lang="en-US" sz="800" b="0" noProof="0">
                          <a:solidFill>
                            <a:schemeClr val="tx1"/>
                          </a:solidFill>
                        </a:rPr>
                        <a:t> June 2026</a:t>
                      </a:r>
                    </a:p>
                  </a:txBody>
                  <a:tcPr marL="68580" marR="68580" marT="34290" marB="34290">
                    <a:solidFill>
                      <a:schemeClr val="accent3">
                        <a:lumMod val="20000"/>
                        <a:lumOff val="80000"/>
                      </a:schemeClr>
                    </a:solidFill>
                  </a:tcPr>
                </a:tc>
                <a:extLst>
                  <a:ext uri="{0D108BD9-81ED-4DB2-BD59-A6C34878D82A}">
                    <a16:rowId xmlns:a16="http://schemas.microsoft.com/office/drawing/2014/main" val="4232067007"/>
                  </a:ext>
                </a:extLst>
              </a:tr>
              <a:tr h="205946">
                <a:tc>
                  <a:txBody>
                    <a:bodyPr/>
                    <a:lstStyle/>
                    <a:p>
                      <a:pPr marL="0" indent="0" algn="l">
                        <a:buFont typeface="Wingdings" panose="05000000000000000000" pitchFamily="2" charset="2"/>
                        <a:buNone/>
                      </a:pPr>
                      <a:endParaRPr lang="en-US" sz="800" b="1" noProof="0">
                        <a:solidFill>
                          <a:schemeClr val="tx1"/>
                        </a:solidFill>
                      </a:endParaRPr>
                    </a:p>
                  </a:txBody>
                  <a:tcPr marL="68580" marR="68580" marT="34290" marB="34290">
                    <a:solidFill>
                      <a:srgbClr val="E7E9EE"/>
                    </a:solidFill>
                  </a:tcPr>
                </a:tc>
                <a:tc>
                  <a:txBody>
                    <a:bodyPr/>
                    <a:lstStyle/>
                    <a:p>
                      <a:pPr marL="0" algn="l" defTabSz="914400" rtl="0" eaLnBrk="1" latinLnBrk="0" hangingPunct="1"/>
                      <a:r>
                        <a:rPr lang="en-US" sz="800" b="0" i="0" kern="1200" noProof="0">
                          <a:solidFill>
                            <a:schemeClr val="tx1"/>
                          </a:solidFill>
                          <a:highlight>
                            <a:srgbClr val="FFFF00"/>
                          </a:highlight>
                        </a:rPr>
                        <a:t>Mar - Sep 2026</a:t>
                      </a:r>
                      <a:endParaRPr lang="en-US" sz="800" b="0" i="0" kern="1200" noProof="0">
                        <a:solidFill>
                          <a:schemeClr val="tx1"/>
                        </a:solidFill>
                        <a:highlight>
                          <a:srgbClr val="FFFF00"/>
                        </a:highlight>
                        <a:latin typeface="+mn-lt"/>
                        <a:ea typeface="+mn-ea"/>
                        <a:cs typeface="+mn-cs"/>
                      </a:endParaRPr>
                    </a:p>
                  </a:txBody>
                  <a:tcPr marL="68580" marR="68580" marT="34290" marB="34290">
                    <a:solidFill>
                      <a:srgbClr val="E7E9EE"/>
                    </a:solidFill>
                  </a:tcPr>
                </a:tc>
                <a:tc>
                  <a:txBody>
                    <a:bodyPr/>
                    <a:lstStyle/>
                    <a:p>
                      <a:pPr marL="0" algn="l" defTabSz="914400" rtl="0" eaLnBrk="1" latinLnBrk="0" hangingPunct="1"/>
                      <a:r>
                        <a:rPr lang="en-US" sz="800" b="0" i="0" kern="1200" noProof="0">
                          <a:solidFill>
                            <a:schemeClr val="tx1"/>
                          </a:solidFill>
                          <a:highlight>
                            <a:srgbClr val="FFFF00"/>
                          </a:highlight>
                        </a:rPr>
                        <a:t>NPC Stakeholder Forum: presentation and discussion for 2027 CRs to prepare for position paper </a:t>
                      </a:r>
                      <a:endParaRPr lang="en-US" sz="800" b="0" i="0" kern="1200" noProof="0">
                        <a:solidFill>
                          <a:schemeClr val="tx1"/>
                        </a:solidFill>
                        <a:highlight>
                          <a:srgbClr val="FFFF00"/>
                        </a:highlight>
                        <a:latin typeface="+mn-lt"/>
                        <a:ea typeface="+mn-ea"/>
                        <a:cs typeface="+mn-cs"/>
                      </a:endParaRPr>
                    </a:p>
                  </a:txBody>
                  <a:tcPr marL="68580" marR="68580" marT="34290" marB="34290">
                    <a:solidFill>
                      <a:srgbClr val="E7E9EE"/>
                    </a:solidFill>
                  </a:tcPr>
                </a:tc>
                <a:extLst>
                  <a:ext uri="{0D108BD9-81ED-4DB2-BD59-A6C34878D82A}">
                    <a16:rowId xmlns:a16="http://schemas.microsoft.com/office/drawing/2014/main" val="2906547711"/>
                  </a:ext>
                </a:extLst>
              </a:tr>
              <a:tr h="205946">
                <a:tc>
                  <a:txBody>
                    <a:bodyPr/>
                    <a:lstStyle/>
                    <a:p>
                      <a:pPr marL="0" indent="0" algn="l">
                        <a:buFont typeface="Wingdings" panose="05000000000000000000" pitchFamily="2" charset="2"/>
                        <a:buNone/>
                      </a:pPr>
                      <a:r>
                        <a:rPr lang="en-US" sz="800" b="0" noProof="0">
                          <a:solidFill>
                            <a:schemeClr val="tx1"/>
                          </a:solidFill>
                        </a:rPr>
                        <a:t> </a:t>
                      </a:r>
                    </a:p>
                  </a:txBody>
                  <a:tcPr marL="68580" marR="68580" marT="34290" marB="34290">
                    <a:solidFill>
                      <a:srgbClr val="E7E9EE"/>
                    </a:solidFill>
                  </a:tcPr>
                </a:tc>
                <a:tc>
                  <a:txBody>
                    <a:bodyPr/>
                    <a:lstStyle/>
                    <a:p>
                      <a:pPr algn="l"/>
                      <a:r>
                        <a:rPr lang="en-US" sz="800" b="0" noProof="0">
                          <a:solidFill>
                            <a:schemeClr val="tx1"/>
                          </a:solidFill>
                        </a:rPr>
                        <a:t>Jun – Oct 2026</a:t>
                      </a:r>
                    </a:p>
                  </a:txBody>
                  <a:tcPr marL="68580" marR="68580" marT="34290" marB="34290">
                    <a:solidFill>
                      <a:srgbClr val="E7E9EE"/>
                    </a:solidFill>
                  </a:tcPr>
                </a:tc>
                <a:tc>
                  <a:txBody>
                    <a:bodyPr/>
                    <a:lstStyle/>
                    <a:p>
                      <a:pPr algn="l"/>
                      <a:r>
                        <a:rPr lang="en-US" sz="800" noProof="0">
                          <a:solidFill>
                            <a:schemeClr val="tx1"/>
                          </a:solidFill>
                        </a:rPr>
                        <a:t>NCT &amp; NCT Inst WG review of Public consultation comments and preparing final CRs and Rulebook 2027 version </a:t>
                      </a:r>
                      <a:endParaRPr lang="en-US" sz="800" b="1" noProof="0">
                        <a:solidFill>
                          <a:schemeClr val="tx1"/>
                        </a:solidFill>
                      </a:endParaRPr>
                    </a:p>
                  </a:txBody>
                  <a:tcPr marL="68580" marR="68580" marT="34290" marB="34290">
                    <a:solidFill>
                      <a:srgbClr val="E7E9EE"/>
                    </a:solidFill>
                  </a:tcPr>
                </a:tc>
                <a:extLst>
                  <a:ext uri="{0D108BD9-81ED-4DB2-BD59-A6C34878D82A}">
                    <a16:rowId xmlns:a16="http://schemas.microsoft.com/office/drawing/2014/main" val="142864643"/>
                  </a:ext>
                </a:extLst>
              </a:tr>
              <a:tr h="205946">
                <a:tc>
                  <a:txBody>
                    <a:bodyPr/>
                    <a:lstStyle/>
                    <a:p>
                      <a:pPr algn="l"/>
                      <a:endParaRPr lang="en-US" sz="800" b="0" noProof="0">
                        <a:solidFill>
                          <a:schemeClr val="tx2"/>
                        </a:solidFill>
                      </a:endParaRPr>
                    </a:p>
                  </a:txBody>
                  <a:tcPr marL="68580" marR="68580" marT="34290" marB="34290">
                    <a:solidFill>
                      <a:srgbClr val="E7E9EE"/>
                    </a:solidFill>
                  </a:tcPr>
                </a:tc>
                <a:tc>
                  <a:txBody>
                    <a:bodyPr/>
                    <a:lstStyle/>
                    <a:p>
                      <a:pPr algn="l"/>
                      <a:r>
                        <a:rPr lang="en-US" sz="800" b="0" noProof="0">
                          <a:solidFill>
                            <a:schemeClr val="tx2"/>
                          </a:solidFill>
                        </a:rPr>
                        <a:t>Sep – Oct 2026</a:t>
                      </a:r>
                    </a:p>
                  </a:txBody>
                  <a:tcPr marL="68580" marR="68580" marT="34290" marB="34290">
                    <a:solidFill>
                      <a:srgbClr val="E7E9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noProof="0">
                          <a:solidFill>
                            <a:schemeClr val="tx2"/>
                          </a:solidFill>
                        </a:rPr>
                        <a:t>NCT &amp; NCT Inst WG finalization of Change Proposal Submission Documents</a:t>
                      </a:r>
                      <a:endParaRPr lang="en-US" sz="800" b="1" noProof="0">
                        <a:solidFill>
                          <a:schemeClr val="tx2"/>
                        </a:solidFill>
                      </a:endParaRPr>
                    </a:p>
                  </a:txBody>
                  <a:tcPr marL="68580" marR="68580" marT="34290" marB="34290">
                    <a:solidFill>
                      <a:srgbClr val="E7E9EE"/>
                    </a:solidFill>
                  </a:tcPr>
                </a:tc>
                <a:extLst>
                  <a:ext uri="{0D108BD9-81ED-4DB2-BD59-A6C34878D82A}">
                    <a16:rowId xmlns:a16="http://schemas.microsoft.com/office/drawing/2014/main" val="520469608"/>
                  </a:ext>
                </a:extLst>
              </a:tr>
              <a:tr h="205946">
                <a:tc>
                  <a:txBody>
                    <a:bodyPr/>
                    <a:lstStyle/>
                    <a:p>
                      <a:pPr algn="l"/>
                      <a:endParaRPr lang="en-US" sz="800" b="0" noProof="0">
                        <a:solidFill>
                          <a:schemeClr val="tx2"/>
                        </a:solidFill>
                      </a:endParaRPr>
                    </a:p>
                  </a:txBody>
                  <a:tcPr marL="68580" marR="68580" marT="34290" marB="34290">
                    <a:solidFill>
                      <a:srgbClr val="E7E9EE"/>
                    </a:solidFill>
                  </a:tcPr>
                </a:tc>
                <a:tc>
                  <a:txBody>
                    <a:bodyPr/>
                    <a:lstStyle/>
                    <a:p>
                      <a:pPr algn="l"/>
                      <a:r>
                        <a:rPr lang="en-US" sz="800" b="0" noProof="0">
                          <a:solidFill>
                            <a:schemeClr val="tx1"/>
                          </a:solidFill>
                          <a:highlight>
                            <a:srgbClr val="FFFF00"/>
                          </a:highlight>
                        </a:rPr>
                        <a:t>Sep 2026</a:t>
                      </a:r>
                    </a:p>
                  </a:txBody>
                  <a:tcPr marL="68580" marR="68580" marT="34290" marB="34290">
                    <a:solidFill>
                      <a:srgbClr val="E7E9EE"/>
                    </a:solidFill>
                  </a:tcPr>
                </a:tc>
                <a:tc>
                  <a:txBody>
                    <a:bodyPr/>
                    <a:lstStyle/>
                    <a:p>
                      <a:pPr algn="l"/>
                      <a:r>
                        <a:rPr lang="en-US" sz="800" b="0" noProof="0">
                          <a:solidFill>
                            <a:schemeClr val="tx1"/>
                          </a:solidFill>
                          <a:highlight>
                            <a:srgbClr val="FFFF00"/>
                          </a:highlight>
                        </a:rPr>
                        <a:t>NPC Stakeholder Forum: formal position on 2027 Change requests for NCT &amp; NCT Inst scheme Rulebooks </a:t>
                      </a:r>
                    </a:p>
                  </a:txBody>
                  <a:tcPr marL="68580" marR="68580" marT="34290" marB="34290">
                    <a:solidFill>
                      <a:srgbClr val="E7E9EE"/>
                    </a:solidFill>
                  </a:tcPr>
                </a:tc>
                <a:extLst>
                  <a:ext uri="{0D108BD9-81ED-4DB2-BD59-A6C34878D82A}">
                    <a16:rowId xmlns:a16="http://schemas.microsoft.com/office/drawing/2014/main" val="1700262112"/>
                  </a:ext>
                </a:extLst>
              </a:tr>
              <a:tr h="205946">
                <a:tc>
                  <a:txBody>
                    <a:bodyPr/>
                    <a:lstStyle/>
                    <a:p>
                      <a:pPr algn="l"/>
                      <a:endParaRPr lang="en-US" sz="800" b="0" noProof="0">
                        <a:solidFill>
                          <a:schemeClr val="tx2"/>
                        </a:solidFill>
                      </a:endParaRPr>
                    </a:p>
                  </a:txBody>
                  <a:tcPr marL="68580" marR="68580" marT="34290" marB="34290">
                    <a:solidFill>
                      <a:srgbClr val="E7E9EE"/>
                    </a:solidFill>
                  </a:tcPr>
                </a:tc>
                <a:tc>
                  <a:txBody>
                    <a:bodyPr/>
                    <a:lstStyle/>
                    <a:p>
                      <a:pPr algn="l"/>
                      <a:r>
                        <a:rPr lang="en-US" sz="800" b="0" noProof="0">
                          <a:solidFill>
                            <a:schemeClr val="tx2"/>
                          </a:solidFill>
                        </a:rPr>
                        <a:t>Oct 2026 </a:t>
                      </a:r>
                    </a:p>
                  </a:txBody>
                  <a:tcPr marL="68580" marR="68580" marT="34290" marB="34290">
                    <a:solidFill>
                      <a:srgbClr val="E7E9EE"/>
                    </a:solidFill>
                  </a:tcPr>
                </a:tc>
                <a:tc>
                  <a:txBody>
                    <a:bodyPr/>
                    <a:lstStyle/>
                    <a:p>
                      <a:pPr algn="l"/>
                      <a:r>
                        <a:rPr lang="en-US" sz="800" b="0" noProof="0">
                          <a:solidFill>
                            <a:schemeClr val="tx2"/>
                          </a:solidFill>
                        </a:rPr>
                        <a:t>NCT &amp; NCT Inst WG finalization of proposed 2027 Rulebooks</a:t>
                      </a:r>
                    </a:p>
                  </a:txBody>
                  <a:tcPr marL="68580" marR="68580" marT="34290" marB="34290">
                    <a:solidFill>
                      <a:srgbClr val="E7E9EE"/>
                    </a:solidFill>
                  </a:tcPr>
                </a:tc>
                <a:extLst>
                  <a:ext uri="{0D108BD9-81ED-4DB2-BD59-A6C34878D82A}">
                    <a16:rowId xmlns:a16="http://schemas.microsoft.com/office/drawing/2014/main" val="1921034666"/>
                  </a:ext>
                </a:extLst>
              </a:tr>
              <a:tr h="205946">
                <a:tc>
                  <a:txBody>
                    <a:bodyPr/>
                    <a:lstStyle/>
                    <a:p>
                      <a:pPr algn="l"/>
                      <a:endParaRPr lang="en-US" sz="800" b="0" noProof="0">
                        <a:solidFill>
                          <a:schemeClr val="tx2"/>
                        </a:solidFill>
                      </a:endParaRPr>
                    </a:p>
                  </a:txBody>
                  <a:tcPr marL="68580" marR="68580" marT="34290" marB="34290">
                    <a:solidFill>
                      <a:srgbClr val="E7E9EE"/>
                    </a:solidFill>
                  </a:tcPr>
                </a:tc>
                <a:tc>
                  <a:txBody>
                    <a:bodyPr/>
                    <a:lstStyle/>
                    <a:p>
                      <a:pPr algn="l"/>
                      <a:r>
                        <a:rPr lang="en-US" sz="800" b="0" i="0" noProof="0">
                          <a:solidFill>
                            <a:schemeClr val="tx2"/>
                          </a:solidFill>
                        </a:rPr>
                        <a:t>Aug – Oct 2026 </a:t>
                      </a:r>
                    </a:p>
                  </a:txBody>
                  <a:tcPr marL="68580" marR="68580" marT="34290" marB="34290">
                    <a:solidFill>
                      <a:srgbClr val="E7E9EE"/>
                    </a:solidFill>
                  </a:tcPr>
                </a:tc>
                <a:tc>
                  <a:txBody>
                    <a:bodyPr/>
                    <a:lstStyle/>
                    <a:p>
                      <a:pPr algn="l"/>
                      <a:r>
                        <a:rPr lang="en-US" sz="800" b="0" i="0" noProof="0">
                          <a:solidFill>
                            <a:schemeClr val="tx2"/>
                          </a:solidFill>
                        </a:rPr>
                        <a:t>Legal Support Group review final updated 2027 Rulebooks</a:t>
                      </a:r>
                    </a:p>
                  </a:txBody>
                  <a:tcPr marL="68580" marR="68580" marT="34290" marB="34290">
                    <a:solidFill>
                      <a:srgbClr val="E7E9EE"/>
                    </a:solidFill>
                  </a:tcPr>
                </a:tc>
                <a:extLst>
                  <a:ext uri="{0D108BD9-81ED-4DB2-BD59-A6C34878D82A}">
                    <a16:rowId xmlns:a16="http://schemas.microsoft.com/office/drawing/2014/main" val="478522736"/>
                  </a:ext>
                </a:extLst>
              </a:tr>
              <a:tr h="205946">
                <a:tc>
                  <a:txBody>
                    <a:bodyPr/>
                    <a:lstStyle/>
                    <a:p>
                      <a:pPr algn="l"/>
                      <a:endParaRPr lang="en-US" sz="800" b="1" i="0" noProof="0">
                        <a:solidFill>
                          <a:schemeClr val="tx1"/>
                        </a:solidFill>
                      </a:endParaRPr>
                    </a:p>
                  </a:txBody>
                  <a:tcPr marL="68580" marR="68580" marT="34290" marB="34290">
                    <a:solidFill>
                      <a:srgbClr val="E7E9EE"/>
                    </a:solidFill>
                  </a:tcPr>
                </a:tc>
                <a:tc>
                  <a:txBody>
                    <a:bodyPr/>
                    <a:lstStyle/>
                    <a:p>
                      <a:pPr algn="l"/>
                      <a:r>
                        <a:rPr lang="en-US" sz="800" b="1" i="0" noProof="0">
                          <a:solidFill>
                            <a:schemeClr val="tx1"/>
                          </a:solidFill>
                        </a:rPr>
                        <a:t>Nov 2026</a:t>
                      </a:r>
                    </a:p>
                  </a:txBody>
                  <a:tcPr marL="68580" marR="68580" marT="34290" marB="34290">
                    <a:solidFill>
                      <a:srgbClr val="E7E9EE"/>
                    </a:solidFill>
                  </a:tcPr>
                </a:tc>
                <a:tc>
                  <a:txBody>
                    <a:bodyPr/>
                    <a:lstStyle/>
                    <a:p>
                      <a:pPr algn="l"/>
                      <a:r>
                        <a:rPr lang="en-US" sz="800" b="1" i="0" noProof="0">
                          <a:solidFill>
                            <a:schemeClr val="tx1"/>
                          </a:solidFill>
                        </a:rPr>
                        <a:t>SMC meeting: final decision on each CR, Change proposal Submission documents and approval of 2027 Rulebook publications</a:t>
                      </a:r>
                    </a:p>
                  </a:txBody>
                  <a:tcPr marL="68580" marR="68580" marT="34290" marB="34290">
                    <a:solidFill>
                      <a:srgbClr val="E7E9EE"/>
                    </a:solidFill>
                  </a:tcPr>
                </a:tc>
                <a:extLst>
                  <a:ext uri="{0D108BD9-81ED-4DB2-BD59-A6C34878D82A}">
                    <a16:rowId xmlns:a16="http://schemas.microsoft.com/office/drawing/2014/main" val="1933341885"/>
                  </a:ext>
                </a:extLst>
              </a:tr>
              <a:tr h="205946">
                <a:tc>
                  <a:txBody>
                    <a:bodyPr/>
                    <a:lstStyle/>
                    <a:p>
                      <a:pPr algn="l"/>
                      <a:endParaRPr lang="en-US" sz="800" b="0" noProof="0">
                        <a:solidFill>
                          <a:schemeClr val="tx2"/>
                        </a:solidFill>
                      </a:endParaRPr>
                    </a:p>
                  </a:txBody>
                  <a:tcPr marL="68580" marR="68580" marT="34290" marB="34290">
                    <a:solidFill>
                      <a:srgbClr val="E7E9EE"/>
                    </a:solidFill>
                  </a:tcPr>
                </a:tc>
                <a:tc>
                  <a:txBody>
                    <a:bodyPr/>
                    <a:lstStyle/>
                    <a:p>
                      <a:pPr algn="l"/>
                      <a:r>
                        <a:rPr lang="en-US" sz="800" b="0" noProof="0">
                          <a:solidFill>
                            <a:schemeClr val="tx2"/>
                          </a:solidFill>
                        </a:rPr>
                        <a:t>Nov 2026</a:t>
                      </a:r>
                    </a:p>
                  </a:txBody>
                  <a:tcPr marL="68580" marR="68580" marT="34290" marB="34290">
                    <a:solidFill>
                      <a:srgbClr val="E7E9EE"/>
                    </a:solidFill>
                  </a:tcPr>
                </a:tc>
                <a:tc>
                  <a:txBody>
                    <a:bodyPr/>
                    <a:lstStyle/>
                    <a:p>
                      <a:pPr algn="l"/>
                      <a:r>
                        <a:rPr lang="en-US" sz="800" b="0" noProof="0">
                          <a:solidFill>
                            <a:schemeClr val="tx2"/>
                          </a:solidFill>
                        </a:rPr>
                        <a:t>Publication of 2027 NCT &amp; NCT Inst Scheme Rulebooks</a:t>
                      </a:r>
                      <a:endParaRPr lang="en-US" sz="800" b="0" i="1" noProof="0">
                        <a:solidFill>
                          <a:schemeClr val="tx2"/>
                        </a:solidFill>
                      </a:endParaRPr>
                    </a:p>
                  </a:txBody>
                  <a:tcPr marL="68580" marR="68580" marT="34290" marB="34290">
                    <a:solidFill>
                      <a:srgbClr val="E7E9EE"/>
                    </a:solidFill>
                  </a:tcPr>
                </a:tc>
                <a:extLst>
                  <a:ext uri="{0D108BD9-81ED-4DB2-BD59-A6C34878D82A}">
                    <a16:rowId xmlns:a16="http://schemas.microsoft.com/office/drawing/2014/main" val="2655667416"/>
                  </a:ext>
                </a:extLst>
              </a:tr>
              <a:tr h="205946">
                <a:tc>
                  <a:txBody>
                    <a:bodyPr/>
                    <a:lstStyle/>
                    <a:p>
                      <a:pPr algn="l"/>
                      <a:endParaRPr lang="en-US" sz="800" b="0" noProof="0">
                        <a:solidFill>
                          <a:schemeClr val="tx2"/>
                        </a:solidFill>
                      </a:endParaRPr>
                    </a:p>
                  </a:txBody>
                  <a:tcPr marL="68580" marR="68580" marT="34290" marB="34290">
                    <a:solidFill>
                      <a:srgbClr val="E7E9EE"/>
                    </a:solidFill>
                  </a:tcPr>
                </a:tc>
                <a:tc>
                  <a:txBody>
                    <a:bodyPr/>
                    <a:lstStyle/>
                    <a:p>
                      <a:pPr algn="l"/>
                      <a:r>
                        <a:rPr lang="en-US" sz="800" b="0" noProof="0">
                          <a:solidFill>
                            <a:schemeClr val="tx2"/>
                          </a:solidFill>
                        </a:rPr>
                        <a:t>Nov 2027 (14</a:t>
                      </a:r>
                      <a:r>
                        <a:rPr lang="en-US" sz="800" b="0" baseline="30000" noProof="0">
                          <a:solidFill>
                            <a:schemeClr val="tx2"/>
                          </a:solidFill>
                        </a:rPr>
                        <a:t>th</a:t>
                      </a:r>
                      <a:r>
                        <a:rPr lang="en-US" sz="800" b="0" noProof="0">
                          <a:solidFill>
                            <a:schemeClr val="tx2"/>
                          </a:solidFill>
                        </a:rPr>
                        <a:t> or 21</a:t>
                      </a:r>
                      <a:r>
                        <a:rPr lang="en-US" sz="800" b="0" baseline="30000" noProof="0">
                          <a:solidFill>
                            <a:schemeClr val="tx2"/>
                          </a:solidFill>
                        </a:rPr>
                        <a:t>st</a:t>
                      </a:r>
                      <a:r>
                        <a:rPr lang="en-US" sz="800" b="0" noProof="0">
                          <a:solidFill>
                            <a:schemeClr val="tx2"/>
                          </a:solidFill>
                        </a:rPr>
                        <a:t>)</a:t>
                      </a:r>
                    </a:p>
                  </a:txBody>
                  <a:tcPr marL="68580" marR="68580" marT="34290" marB="34290">
                    <a:solidFill>
                      <a:srgbClr val="E7E9E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noProof="0">
                          <a:solidFill>
                            <a:schemeClr val="tx2"/>
                          </a:solidFill>
                        </a:rPr>
                        <a:t>Entry into force of 2027 NCT &amp; NCT Inst Scheme Rulebooks</a:t>
                      </a:r>
                    </a:p>
                  </a:txBody>
                  <a:tcPr marL="68580" marR="68580" marT="34290" marB="34290">
                    <a:solidFill>
                      <a:srgbClr val="E7E9EE"/>
                    </a:solidFill>
                  </a:tcPr>
                </a:tc>
                <a:extLst>
                  <a:ext uri="{0D108BD9-81ED-4DB2-BD59-A6C34878D82A}">
                    <a16:rowId xmlns:a16="http://schemas.microsoft.com/office/drawing/2014/main" val="3305959590"/>
                  </a:ext>
                </a:extLst>
              </a:tr>
            </a:tbl>
          </a:graphicData>
        </a:graphic>
      </p:graphicFrame>
      <p:sp>
        <p:nvSpPr>
          <p:cNvPr id="7" name="TextBox 6">
            <a:extLst>
              <a:ext uri="{FF2B5EF4-FFF2-40B4-BE49-F238E27FC236}">
                <a16:creationId xmlns:a16="http://schemas.microsoft.com/office/drawing/2014/main" id="{0E66EFC4-CD1A-CBF8-99AE-9142FCFAA6FC}"/>
              </a:ext>
            </a:extLst>
          </p:cNvPr>
          <p:cNvSpPr txBox="1"/>
          <p:nvPr/>
        </p:nvSpPr>
        <p:spPr>
          <a:xfrm>
            <a:off x="1223956" y="4640564"/>
            <a:ext cx="6185869" cy="200055"/>
          </a:xfrm>
          <a:prstGeom prst="rect">
            <a:avLst/>
          </a:prstGeom>
          <a:noFill/>
        </p:spPr>
        <p:txBody>
          <a:bodyPr wrap="square" rtlCol="0">
            <a:spAutoFit/>
          </a:bodyPr>
          <a:lstStyle/>
          <a:p>
            <a:r>
              <a:rPr lang="fr-BE" sz="700"/>
              <a:t>* </a:t>
            </a:r>
            <a:r>
              <a:rPr lang="en-GB" sz="700" i="1"/>
              <a:t>final 2027 date will be aligned with the final Swift Standards MX Release 2027 date</a:t>
            </a:r>
            <a:endParaRPr lang="en-GB" sz="700"/>
          </a:p>
        </p:txBody>
      </p:sp>
    </p:spTree>
    <p:extLst>
      <p:ext uri="{BB962C8B-B14F-4D97-AF65-F5344CB8AC3E}">
        <p14:creationId xmlns:p14="http://schemas.microsoft.com/office/powerpoint/2010/main" val="4231002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61BBE14-84FF-DDFA-F741-5E5FFF54489E}"/>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DA153A75-9BAB-48A8-83A2-9FCD95B7873A}"/>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E2C13F72-79EE-419D-B7DC-F46FEB90AF67}"/>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b="1"/>
              <a:t>Introduction </a:t>
            </a:r>
          </a:p>
          <a:p>
            <a:pPr marL="342900" indent="-342900">
              <a:buFont typeface="+mj-lt"/>
              <a:buAutoNum type="arabicPeriod"/>
            </a:pPr>
            <a:r>
              <a:rPr lang="en-GB" sz="1600" b="1"/>
              <a:t>Approval of Agenda</a:t>
            </a:r>
          </a:p>
          <a:p>
            <a:pPr marL="342900" indent="-342900">
              <a:buFont typeface="+mj-lt"/>
              <a:buAutoNum type="arabicPeriod"/>
            </a:pPr>
            <a:r>
              <a:rPr lang="en-GB" sz="1600" b="1"/>
              <a:t>Approval of last meeting’s minutes</a:t>
            </a:r>
          </a:p>
          <a:p>
            <a:pPr marL="342900" indent="-342900">
              <a:buFont typeface="+mj-lt"/>
              <a:buAutoNum type="arabicPeriod"/>
            </a:pPr>
            <a:r>
              <a:rPr lang="en-GB" sz="1600" b="1"/>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FF342933-3EEF-46AB-9542-8C81F182AE30}"/>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FD7C64DF-A27C-431F-BC2B-319C3680FC3F}"/>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FC9AFF2E-92A3-4455-A6AA-291F79E9803A}"/>
              </a:ext>
            </a:extLst>
          </p:cNvPr>
          <p:cNvSpPr>
            <a:spLocks noGrp="1"/>
          </p:cNvSpPr>
          <p:nvPr>
            <p:ph type="sldNum" sz="quarter" idx="12"/>
          </p:nvPr>
        </p:nvSpPr>
        <p:spPr/>
        <p:txBody>
          <a:bodyPr/>
          <a:lstStyle/>
          <a:p>
            <a:fld id="{394EE31B-4DFC-CF4D-9A18-3F5D4D7C7302}" type="slidenum">
              <a:rPr lang="en-GB" smtClean="0"/>
              <a:pPr/>
              <a:t>3</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E8E6DC83-C4C8-41AE-A8C7-EAC185613A9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3831153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DAC18B-794B-E4F3-B74A-309E05B80169}"/>
              </a:ext>
            </a:extLst>
          </p:cNvPr>
          <p:cNvSpPr>
            <a:spLocks noGrp="1"/>
          </p:cNvSpPr>
          <p:nvPr>
            <p:ph type="title"/>
          </p:nvPr>
        </p:nvSpPr>
        <p:spPr/>
        <p:txBody>
          <a:bodyPr/>
          <a:lstStyle/>
          <a:p>
            <a:r>
              <a:rPr lang="en-US" noProof="0"/>
              <a:t>Summary of change requests  </a:t>
            </a:r>
          </a:p>
        </p:txBody>
      </p:sp>
      <p:sp>
        <p:nvSpPr>
          <p:cNvPr id="3" name="Platshållare för text 2">
            <a:extLst>
              <a:ext uri="{FF2B5EF4-FFF2-40B4-BE49-F238E27FC236}">
                <a16:creationId xmlns:a16="http://schemas.microsoft.com/office/drawing/2014/main" id="{C7D85CC8-1F05-D983-1D75-FB58A1D1636E}"/>
              </a:ext>
            </a:extLst>
          </p:cNvPr>
          <p:cNvSpPr>
            <a:spLocks noGrp="1"/>
          </p:cNvSpPr>
          <p:nvPr>
            <p:ph type="body" sz="quarter" idx="17"/>
          </p:nvPr>
        </p:nvSpPr>
        <p:spPr>
          <a:xfrm>
            <a:off x="289559" y="1025058"/>
            <a:ext cx="8370888" cy="3257612"/>
          </a:xfrm>
        </p:spPr>
        <p:txBody>
          <a:bodyPr/>
          <a:lstStyle/>
          <a:p>
            <a:r>
              <a:rPr lang="en-US" sz="1800"/>
              <a:t>4</a:t>
            </a:r>
            <a:r>
              <a:rPr lang="en-US" sz="1800" noProof="0"/>
              <a:t> Internal CRs – brought forward by NCT &amp; NCT Inst WG </a:t>
            </a:r>
          </a:p>
          <a:p>
            <a:r>
              <a:rPr lang="en-US" sz="1800"/>
              <a:t>2 Internal CRs – will be part of the “PSR package” (CRs related to PSR requirements) </a:t>
            </a:r>
          </a:p>
          <a:p>
            <a:r>
              <a:rPr lang="en-US" sz="1800"/>
              <a:t>1 Internal CR - brought forward from NPC Secretariat</a:t>
            </a:r>
          </a:p>
          <a:p>
            <a:pPr marL="190500" lvl="1" indent="-190500">
              <a:buFont typeface="Arial"/>
              <a:buChar char="•"/>
            </a:pPr>
            <a:r>
              <a:rPr lang="en-US"/>
              <a:t>3 External CRs – sent in from the Nordic payment market </a:t>
            </a:r>
          </a:p>
          <a:p>
            <a:pPr marL="0" lvl="1" indent="0">
              <a:buNone/>
            </a:pPr>
            <a:endParaRPr lang="en-US"/>
          </a:p>
          <a:p>
            <a:pPr marL="190500" lvl="1" indent="-190500">
              <a:buFont typeface="Arial"/>
              <a:buChar char="•"/>
            </a:pPr>
            <a:r>
              <a:rPr lang="en-US"/>
              <a:t>Approx 14 EPC CRs relevant for NPC schemes (both Internal and External) </a:t>
            </a:r>
          </a:p>
          <a:p>
            <a:pPr marL="0" lvl="1" indent="0">
              <a:buNone/>
            </a:pPr>
            <a:endParaRPr lang="en-US"/>
          </a:p>
          <a:p>
            <a:pPr marL="190500" lvl="1" indent="-190500">
              <a:buFont typeface="Arial"/>
              <a:buChar char="•"/>
            </a:pPr>
            <a:r>
              <a:rPr lang="en-US" b="1"/>
              <a:t>Uncertainty</a:t>
            </a:r>
            <a:r>
              <a:rPr lang="en-US"/>
              <a:t> about EPC “PSR CRs” – NPC’s “PSR package” </a:t>
            </a:r>
          </a:p>
          <a:p>
            <a:pPr marL="190500" lvl="1" indent="-190500">
              <a:buFont typeface="Arial"/>
              <a:buChar char="•"/>
            </a:pPr>
            <a:r>
              <a:rPr lang="en-US"/>
              <a:t>EPC is currently assessing how to handle “PSR CRs” – most probably there will be a separate publication for these </a:t>
            </a:r>
            <a:endParaRPr lang="en-US" b="1"/>
          </a:p>
          <a:p>
            <a:pPr marL="180975" lvl="1" indent="0">
              <a:buNone/>
            </a:pPr>
            <a:endParaRPr lang="en-US" sz="1600" noProof="0"/>
          </a:p>
        </p:txBody>
      </p:sp>
      <p:sp>
        <p:nvSpPr>
          <p:cNvPr id="4" name="Platshållare för sidfot 3">
            <a:extLst>
              <a:ext uri="{FF2B5EF4-FFF2-40B4-BE49-F238E27FC236}">
                <a16:creationId xmlns:a16="http://schemas.microsoft.com/office/drawing/2014/main" id="{972210C6-A03F-326C-E6EC-B76C4E11A548}"/>
              </a:ext>
            </a:extLst>
          </p:cNvPr>
          <p:cNvSpPr>
            <a:spLocks noGrp="1"/>
          </p:cNvSpPr>
          <p:nvPr>
            <p:ph type="ftr" sz="quarter" idx="11"/>
          </p:nvPr>
        </p:nvSpPr>
        <p:spPr/>
        <p:txBody>
          <a:bodyPr/>
          <a:lstStyle/>
          <a:p>
            <a:r>
              <a:rPr lang="en-US"/>
              <a:t>Stakeholder Forum Agenda - Classification: External</a:t>
            </a:r>
            <a:endParaRPr lang="sv-SE"/>
          </a:p>
        </p:txBody>
      </p:sp>
      <p:sp>
        <p:nvSpPr>
          <p:cNvPr id="5" name="Platshållare för datum 4">
            <a:extLst>
              <a:ext uri="{FF2B5EF4-FFF2-40B4-BE49-F238E27FC236}">
                <a16:creationId xmlns:a16="http://schemas.microsoft.com/office/drawing/2014/main" id="{9B6F0542-4774-53E6-B009-5CA531AD43B5}"/>
              </a:ext>
            </a:extLst>
          </p:cNvPr>
          <p:cNvSpPr>
            <a:spLocks noGrp="1"/>
          </p:cNvSpPr>
          <p:nvPr>
            <p:ph type="dt" sz="half" idx="10"/>
          </p:nvPr>
        </p:nvSpPr>
        <p:spPr/>
        <p:txBody>
          <a:bodyPr/>
          <a:lstStyle/>
          <a:p>
            <a:r>
              <a:rPr lang="sv-SE"/>
              <a:t>26/03/2026</a:t>
            </a:r>
          </a:p>
        </p:txBody>
      </p:sp>
      <p:sp>
        <p:nvSpPr>
          <p:cNvPr id="6" name="Platshållare för bildnummer 5">
            <a:extLst>
              <a:ext uri="{FF2B5EF4-FFF2-40B4-BE49-F238E27FC236}">
                <a16:creationId xmlns:a16="http://schemas.microsoft.com/office/drawing/2014/main" id="{A49CFEC9-6E16-6E4D-FED8-97B79E4B6D1C}"/>
              </a:ext>
            </a:extLst>
          </p:cNvPr>
          <p:cNvSpPr>
            <a:spLocks noGrp="1"/>
          </p:cNvSpPr>
          <p:nvPr>
            <p:ph type="sldNum" sz="quarter" idx="12"/>
          </p:nvPr>
        </p:nvSpPr>
        <p:spPr/>
        <p:txBody>
          <a:bodyPr/>
          <a:lstStyle/>
          <a:p>
            <a:fld id="{394EE31B-4DFC-CF4D-9A18-3F5D4D7C7302}" type="slidenum">
              <a:rPr lang="sv-SE" smtClean="0"/>
              <a:pPr/>
              <a:t>30</a:t>
            </a:fld>
            <a:endParaRPr lang="sv-SE"/>
          </a:p>
        </p:txBody>
      </p:sp>
    </p:spTree>
    <p:extLst>
      <p:ext uri="{BB962C8B-B14F-4D97-AF65-F5344CB8AC3E}">
        <p14:creationId xmlns:p14="http://schemas.microsoft.com/office/powerpoint/2010/main" val="133964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30640-4D9A-4AF1-B30D-0444070854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35A2484-3147-0A23-46A4-4321C3AF80B7}"/>
              </a:ext>
            </a:extLst>
          </p:cNvPr>
          <p:cNvSpPr>
            <a:spLocks noGrp="1"/>
          </p:cNvSpPr>
          <p:nvPr>
            <p:ph type="title"/>
          </p:nvPr>
        </p:nvSpPr>
        <p:spPr>
          <a:xfrm>
            <a:off x="120870" y="294982"/>
            <a:ext cx="8370889" cy="340125"/>
          </a:xfrm>
        </p:spPr>
        <p:txBody>
          <a:bodyPr>
            <a:normAutofit/>
          </a:bodyPr>
          <a:lstStyle/>
          <a:p>
            <a:r>
              <a:rPr lang="en-US" sz="2000" noProof="0"/>
              <a:t>NPC Internal and External change requests (NCT &amp; NCT Inst)  </a:t>
            </a:r>
          </a:p>
        </p:txBody>
      </p:sp>
      <p:sp>
        <p:nvSpPr>
          <p:cNvPr id="4" name="Platshållare för sidfot 3">
            <a:extLst>
              <a:ext uri="{FF2B5EF4-FFF2-40B4-BE49-F238E27FC236}">
                <a16:creationId xmlns:a16="http://schemas.microsoft.com/office/drawing/2014/main" id="{178F1993-648C-FEF1-EE4A-EE51AEBA3C8F}"/>
              </a:ext>
            </a:extLst>
          </p:cNvPr>
          <p:cNvSpPr>
            <a:spLocks noGrp="1"/>
          </p:cNvSpPr>
          <p:nvPr>
            <p:ph type="ftr" sz="quarter" idx="11"/>
          </p:nvPr>
        </p:nvSpPr>
        <p:spPr/>
        <p:txBody>
          <a:bodyPr/>
          <a:lstStyle/>
          <a:p>
            <a:r>
              <a:rPr lang="en-US" noProof="0"/>
              <a:t>Stakeholder Forum Agenda - Classification: External</a:t>
            </a:r>
          </a:p>
        </p:txBody>
      </p:sp>
      <p:sp>
        <p:nvSpPr>
          <p:cNvPr id="5" name="Platshållare för datum 4">
            <a:extLst>
              <a:ext uri="{FF2B5EF4-FFF2-40B4-BE49-F238E27FC236}">
                <a16:creationId xmlns:a16="http://schemas.microsoft.com/office/drawing/2014/main" id="{D9A611E9-F2B5-4AAC-0435-E1D5BAC7345E}"/>
              </a:ext>
            </a:extLst>
          </p:cNvPr>
          <p:cNvSpPr>
            <a:spLocks noGrp="1"/>
          </p:cNvSpPr>
          <p:nvPr>
            <p:ph type="dt" sz="half" idx="10"/>
          </p:nvPr>
        </p:nvSpPr>
        <p:spPr/>
        <p:txBody>
          <a:bodyPr/>
          <a:lstStyle/>
          <a:p>
            <a:r>
              <a:rPr lang="sv-SE" noProof="0"/>
              <a:t>26/03/2026</a:t>
            </a:r>
            <a:endParaRPr lang="en-US" noProof="0"/>
          </a:p>
        </p:txBody>
      </p:sp>
      <p:sp>
        <p:nvSpPr>
          <p:cNvPr id="6" name="Platshållare för bildnummer 5">
            <a:extLst>
              <a:ext uri="{FF2B5EF4-FFF2-40B4-BE49-F238E27FC236}">
                <a16:creationId xmlns:a16="http://schemas.microsoft.com/office/drawing/2014/main" id="{88A6E41E-5FDB-1A3C-0511-048E7364D6BD}"/>
              </a:ext>
            </a:extLst>
          </p:cNvPr>
          <p:cNvSpPr>
            <a:spLocks noGrp="1"/>
          </p:cNvSpPr>
          <p:nvPr>
            <p:ph type="sldNum" sz="quarter" idx="12"/>
          </p:nvPr>
        </p:nvSpPr>
        <p:spPr/>
        <p:txBody>
          <a:bodyPr/>
          <a:lstStyle/>
          <a:p>
            <a:fld id="{394EE31B-4DFC-CF4D-9A18-3F5D4D7C7302}" type="slidenum">
              <a:rPr lang="en-US" noProof="0" smtClean="0"/>
              <a:pPr/>
              <a:t>31</a:t>
            </a:fld>
            <a:endParaRPr lang="en-US" noProof="0"/>
          </a:p>
        </p:txBody>
      </p:sp>
      <p:graphicFrame>
        <p:nvGraphicFramePr>
          <p:cNvPr id="7" name="Tabell 7">
            <a:extLst>
              <a:ext uri="{FF2B5EF4-FFF2-40B4-BE49-F238E27FC236}">
                <a16:creationId xmlns:a16="http://schemas.microsoft.com/office/drawing/2014/main" id="{A1AFD967-002C-C6E5-294F-68AA819A81EB}"/>
              </a:ext>
            </a:extLst>
          </p:cNvPr>
          <p:cNvGraphicFramePr>
            <a:graphicFrameLocks noGrp="1"/>
          </p:cNvGraphicFramePr>
          <p:nvPr>
            <p:extLst>
              <p:ext uri="{D42A27DB-BD31-4B8C-83A1-F6EECF244321}">
                <p14:modId xmlns:p14="http://schemas.microsoft.com/office/powerpoint/2010/main" val="2078283849"/>
              </p:ext>
            </p:extLst>
          </p:nvPr>
        </p:nvGraphicFramePr>
        <p:xfrm>
          <a:off x="120870" y="829321"/>
          <a:ext cx="8965980" cy="3061763"/>
        </p:xfrm>
        <a:graphic>
          <a:graphicData uri="http://schemas.openxmlformats.org/drawingml/2006/table">
            <a:tbl>
              <a:tblPr firstRow="1" bandRow="1">
                <a:tableStyleId>{073A0DAA-6AF3-43AB-8588-CEC1D06C72B9}</a:tableStyleId>
              </a:tblPr>
              <a:tblGrid>
                <a:gridCol w="389666">
                  <a:extLst>
                    <a:ext uri="{9D8B030D-6E8A-4147-A177-3AD203B41FA5}">
                      <a16:colId xmlns:a16="http://schemas.microsoft.com/office/drawing/2014/main" val="190798340"/>
                    </a:ext>
                  </a:extLst>
                </a:gridCol>
                <a:gridCol w="426349">
                  <a:extLst>
                    <a:ext uri="{9D8B030D-6E8A-4147-A177-3AD203B41FA5}">
                      <a16:colId xmlns:a16="http://schemas.microsoft.com/office/drawing/2014/main" val="2123922840"/>
                    </a:ext>
                  </a:extLst>
                </a:gridCol>
                <a:gridCol w="4037011">
                  <a:extLst>
                    <a:ext uri="{9D8B030D-6E8A-4147-A177-3AD203B41FA5}">
                      <a16:colId xmlns:a16="http://schemas.microsoft.com/office/drawing/2014/main" val="2141160959"/>
                    </a:ext>
                  </a:extLst>
                </a:gridCol>
                <a:gridCol w="542944">
                  <a:extLst>
                    <a:ext uri="{9D8B030D-6E8A-4147-A177-3AD203B41FA5}">
                      <a16:colId xmlns:a16="http://schemas.microsoft.com/office/drawing/2014/main" val="949145915"/>
                    </a:ext>
                  </a:extLst>
                </a:gridCol>
                <a:gridCol w="530878">
                  <a:extLst>
                    <a:ext uri="{9D8B030D-6E8A-4147-A177-3AD203B41FA5}">
                      <a16:colId xmlns:a16="http://schemas.microsoft.com/office/drawing/2014/main" val="305344991"/>
                    </a:ext>
                  </a:extLst>
                </a:gridCol>
                <a:gridCol w="1520243">
                  <a:extLst>
                    <a:ext uri="{9D8B030D-6E8A-4147-A177-3AD203B41FA5}">
                      <a16:colId xmlns:a16="http://schemas.microsoft.com/office/drawing/2014/main" val="933496745"/>
                    </a:ext>
                  </a:extLst>
                </a:gridCol>
                <a:gridCol w="1518889">
                  <a:extLst>
                    <a:ext uri="{9D8B030D-6E8A-4147-A177-3AD203B41FA5}">
                      <a16:colId xmlns:a16="http://schemas.microsoft.com/office/drawing/2014/main" val="509218815"/>
                    </a:ext>
                  </a:extLst>
                </a:gridCol>
              </a:tblGrid>
              <a:tr h="194054">
                <a:tc>
                  <a:txBody>
                    <a:bodyPr/>
                    <a:lstStyle/>
                    <a:p>
                      <a:pPr algn="ctr"/>
                      <a:r>
                        <a:rPr lang="en-US" sz="700" noProof="0"/>
                        <a:t>EPC Id</a:t>
                      </a:r>
                    </a:p>
                  </a:txBody>
                  <a:tcPr/>
                </a:tc>
                <a:tc>
                  <a:txBody>
                    <a:bodyPr/>
                    <a:lstStyle/>
                    <a:p>
                      <a:pPr algn="ctr"/>
                      <a:r>
                        <a:rPr lang="en-US" sz="700" noProof="0"/>
                        <a:t>NPC </a:t>
                      </a:r>
                    </a:p>
                    <a:p>
                      <a:pPr algn="ctr"/>
                      <a:r>
                        <a:rPr lang="en-US" sz="700" noProof="0"/>
                        <a:t>Id</a:t>
                      </a:r>
                    </a:p>
                  </a:txBody>
                  <a:tcPr/>
                </a:tc>
                <a:tc>
                  <a:txBody>
                    <a:bodyPr/>
                    <a:lstStyle/>
                    <a:p>
                      <a:r>
                        <a:rPr lang="en-US" sz="700" noProof="0"/>
                        <a:t>Name</a:t>
                      </a:r>
                    </a:p>
                  </a:txBody>
                  <a:tcPr/>
                </a:tc>
                <a:tc>
                  <a:txBody>
                    <a:bodyPr/>
                    <a:lstStyle/>
                    <a:p>
                      <a:r>
                        <a:rPr lang="en-US" sz="700" noProof="0"/>
                        <a:t>NCT </a:t>
                      </a:r>
                    </a:p>
                  </a:txBody>
                  <a:tcPr/>
                </a:tc>
                <a:tc>
                  <a:txBody>
                    <a:bodyPr/>
                    <a:lstStyle/>
                    <a:p>
                      <a:r>
                        <a:rPr lang="en-US" sz="700" noProof="0"/>
                        <a:t>NCT Inst </a:t>
                      </a:r>
                    </a:p>
                  </a:txBody>
                  <a:tcPr/>
                </a:tc>
                <a:tc>
                  <a:txBody>
                    <a:bodyPr/>
                    <a:lstStyle/>
                    <a:p>
                      <a:r>
                        <a:rPr lang="en-US" sz="700" noProof="0"/>
                        <a:t>NPC Status</a:t>
                      </a:r>
                    </a:p>
                  </a:txBody>
                  <a:tcPr/>
                </a:tc>
                <a:tc>
                  <a:txBody>
                    <a:bodyPr/>
                    <a:lstStyle/>
                    <a:p>
                      <a:r>
                        <a:rPr lang="en-US" sz="700" noProof="0"/>
                        <a:t>EPC status </a:t>
                      </a:r>
                    </a:p>
                  </a:txBody>
                  <a:tcPr/>
                </a:tc>
                <a:extLst>
                  <a:ext uri="{0D108BD9-81ED-4DB2-BD59-A6C34878D82A}">
                    <a16:rowId xmlns:a16="http://schemas.microsoft.com/office/drawing/2014/main" val="2832658389"/>
                  </a:ext>
                </a:extLst>
              </a:tr>
              <a:tr h="226626">
                <a:tc>
                  <a:txBody>
                    <a:bodyPr/>
                    <a:lstStyle/>
                    <a:p>
                      <a:pPr algn="ctr"/>
                      <a:r>
                        <a:rPr lang="en-US" sz="700" b="1" noProof="0"/>
                        <a:t>N/A</a:t>
                      </a:r>
                    </a:p>
                  </a:txBody>
                  <a:tcPr/>
                </a:tc>
                <a:tc>
                  <a:txBody>
                    <a:bodyPr/>
                    <a:lstStyle/>
                    <a:p>
                      <a:pPr algn="ctr"/>
                      <a:r>
                        <a:rPr lang="en-US" sz="700" noProof="0"/>
                        <a:t>#01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t>NCT_NCT Inst-NPC UETR new attribute number </a:t>
                      </a:r>
                      <a:endParaRPr lang="en-US" sz="700" b="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t>X</a:t>
                      </a:r>
                    </a:p>
                  </a:txBody>
                  <a:tcPr/>
                </a:tc>
                <a:tc>
                  <a:txBody>
                    <a:bodyPr/>
                    <a:lstStyle/>
                    <a:p>
                      <a:r>
                        <a:rPr lang="en-US" sz="700" b="1" noProof="0">
                          <a:solidFill>
                            <a:schemeClr val="tx1"/>
                          </a:solidFill>
                        </a:rPr>
                        <a:t>NPC Internal </a:t>
                      </a:r>
                      <a:r>
                        <a:rPr lang="en-US" sz="700" noProof="0">
                          <a:solidFill>
                            <a:schemeClr val="tx1"/>
                          </a:solidFill>
                        </a:rPr>
                        <a:t>– Supported for 2027</a:t>
                      </a:r>
                    </a:p>
                  </a:txBody>
                  <a:tcPr>
                    <a:solidFill>
                      <a:schemeClr val="accent3">
                        <a:lumMod val="20000"/>
                        <a:lumOff val="80000"/>
                      </a:schemeClr>
                    </a:solidFill>
                  </a:tcPr>
                </a:tc>
                <a:tc>
                  <a:txBody>
                    <a:bodyPr/>
                    <a:lstStyle/>
                    <a:p>
                      <a:r>
                        <a:rPr lang="en-US" sz="700" noProof="0">
                          <a:solidFill>
                            <a:schemeClr val="tx1"/>
                          </a:solidFill>
                        </a:rPr>
                        <a:t>EPC CR #03 2027 – Neutral </a:t>
                      </a:r>
                    </a:p>
                    <a:p>
                      <a:r>
                        <a:rPr lang="en-US" sz="700" noProof="0">
                          <a:solidFill>
                            <a:schemeClr val="tx1"/>
                          </a:solidFill>
                        </a:rPr>
                        <a:t>(</a:t>
                      </a:r>
                      <a:r>
                        <a:rPr lang="en-US" sz="700" b="1" noProof="0">
                          <a:solidFill>
                            <a:schemeClr val="tx1"/>
                          </a:solidFill>
                        </a:rPr>
                        <a:t>no recommendation</a:t>
                      </a:r>
                      <a:r>
                        <a:rPr lang="en-US" sz="700" noProof="0">
                          <a:solidFill>
                            <a:schemeClr val="tx1"/>
                          </a:solidFill>
                        </a:rPr>
                        <a:t>)</a:t>
                      </a:r>
                    </a:p>
                  </a:txBody>
                  <a:tcPr>
                    <a:solidFill>
                      <a:schemeClr val="accent3">
                        <a:lumMod val="20000"/>
                        <a:lumOff val="80000"/>
                      </a:schemeClr>
                    </a:solidFill>
                  </a:tcPr>
                </a:tc>
                <a:extLst>
                  <a:ext uri="{0D108BD9-81ED-4DB2-BD59-A6C34878D82A}">
                    <a16:rowId xmlns:a16="http://schemas.microsoft.com/office/drawing/2014/main" val="759966750"/>
                  </a:ext>
                </a:extLst>
              </a:tr>
              <a:tr h="245308">
                <a:tc>
                  <a:txBody>
                    <a:bodyPr/>
                    <a:lstStyle/>
                    <a:p>
                      <a:pPr algn="ctr"/>
                      <a:r>
                        <a:rPr lang="en-US" sz="700" b="1" noProof="0">
                          <a:solidFill>
                            <a:schemeClr val="tx1"/>
                          </a:solidFill>
                        </a:rPr>
                        <a:t>N/A</a:t>
                      </a:r>
                    </a:p>
                  </a:txBody>
                  <a:tcPr/>
                </a:tc>
                <a:tc>
                  <a:txBody>
                    <a:bodyPr/>
                    <a:lstStyle/>
                    <a:p>
                      <a:pPr algn="ctr"/>
                      <a:r>
                        <a:rPr lang="en-US" sz="700" noProof="0">
                          <a:solidFill>
                            <a:schemeClr val="tx1"/>
                          </a:solidFill>
                        </a:rPr>
                        <a:t>#02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t>NCT Inst-NPC-NPC </a:t>
                      </a:r>
                      <a:r>
                        <a:rPr lang="en-GB" sz="700" noProof="0"/>
                        <a:t>Planned period of non-availability in NCT Inst </a:t>
                      </a:r>
                      <a:endParaRPr lang="en-US" sz="700" i="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i="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t>X</a:t>
                      </a:r>
                    </a:p>
                  </a:txBody>
                  <a:tcPr/>
                </a:tc>
                <a:tc>
                  <a:txBody>
                    <a:bodyPr/>
                    <a:lstStyle/>
                    <a:p>
                      <a:r>
                        <a:rPr lang="en-US" sz="700" b="1" noProof="0">
                          <a:solidFill>
                            <a:schemeClr val="tx1"/>
                          </a:solidFill>
                        </a:rPr>
                        <a:t>NPC Internal </a:t>
                      </a:r>
                      <a:r>
                        <a:rPr lang="en-US" sz="700" noProof="0">
                          <a:solidFill>
                            <a:schemeClr val="tx1"/>
                          </a:solidFill>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Implemented 2025 in SCT Inst </a:t>
                      </a:r>
                    </a:p>
                  </a:txBody>
                  <a:tcPr>
                    <a:solidFill>
                      <a:schemeClr val="accent6">
                        <a:lumMod val="20000"/>
                        <a:lumOff val="80000"/>
                      </a:schemeClr>
                    </a:solidFill>
                  </a:tcPr>
                </a:tc>
                <a:extLst>
                  <a:ext uri="{0D108BD9-81ED-4DB2-BD59-A6C34878D82A}">
                    <a16:rowId xmlns:a16="http://schemas.microsoft.com/office/drawing/2014/main" val="3645649277"/>
                  </a:ext>
                </a:extLst>
              </a:tr>
              <a:tr h="257555">
                <a:tc>
                  <a:txBody>
                    <a:bodyPr/>
                    <a:lstStyle/>
                    <a:p>
                      <a:pPr algn="ctr"/>
                      <a:r>
                        <a:rPr lang="en-US" sz="700" b="1" i="1" noProof="0">
                          <a:solidFill>
                            <a:schemeClr val="tx1"/>
                          </a:solidFill>
                        </a:rPr>
                        <a:t>TBD</a:t>
                      </a:r>
                    </a:p>
                  </a:txBody>
                  <a:tcPr/>
                </a:tc>
                <a:tc>
                  <a:txBody>
                    <a:bodyPr/>
                    <a:lstStyle/>
                    <a:p>
                      <a:pPr algn="ctr"/>
                      <a:r>
                        <a:rPr lang="en-US" sz="700" i="1" noProof="0">
                          <a:solidFill>
                            <a:schemeClr val="tx1"/>
                          </a:solidFill>
                        </a:rPr>
                        <a:t>#03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strike="noStrike" noProof="0"/>
                        <a:t>NCT_NCT Inst-NPC-Freeze and Reserve Funds Recall due to Fraud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Suspicious transactions </a:t>
                      </a:r>
                      <a:r>
                        <a:rPr lang="en-US" sz="700" i="1" strike="noStrike" noProof="0"/>
                        <a:t>(PSR article 65 and 69)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strike="noStrike" noProof="0"/>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strike="noStrike" noProof="0"/>
                        <a:t>X</a:t>
                      </a:r>
                    </a:p>
                  </a:txBody>
                  <a:tcPr/>
                </a:tc>
                <a:tc>
                  <a:txBody>
                    <a:bodyPr/>
                    <a:lstStyle/>
                    <a:p>
                      <a:r>
                        <a:rPr lang="en-US" sz="700" b="1" i="1" noProof="0">
                          <a:solidFill>
                            <a:schemeClr val="tx1"/>
                          </a:solidFill>
                        </a:rPr>
                        <a:t>NPC Internal </a:t>
                      </a:r>
                      <a:r>
                        <a:rPr lang="en-US" sz="700" i="1" noProof="0">
                          <a:solidFill>
                            <a:schemeClr val="tx1"/>
                          </a:solidFill>
                        </a:rPr>
                        <a:t>– Withdrawn for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PSR implementation TBD </a:t>
                      </a:r>
                    </a:p>
                  </a:txBody>
                  <a:tcP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EPC Internal - Withdrawn for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PSR implementation TBD </a:t>
                      </a:r>
                    </a:p>
                  </a:txBody>
                  <a:tcPr>
                    <a:solidFill>
                      <a:schemeClr val="accent6">
                        <a:lumMod val="40000"/>
                        <a:lumOff val="60000"/>
                      </a:schemeClr>
                    </a:solidFill>
                  </a:tcPr>
                </a:tc>
                <a:extLst>
                  <a:ext uri="{0D108BD9-81ED-4DB2-BD59-A6C34878D82A}">
                    <a16:rowId xmlns:a16="http://schemas.microsoft.com/office/drawing/2014/main" val="1211402064"/>
                  </a:ext>
                </a:extLst>
              </a:tr>
              <a:tr h="316849">
                <a:tc>
                  <a:txBody>
                    <a:bodyPr/>
                    <a:lstStyle/>
                    <a:p>
                      <a:pPr algn="ctr"/>
                      <a:r>
                        <a:rPr lang="en-US" sz="700" b="1" i="1" noProof="0">
                          <a:solidFill>
                            <a:schemeClr val="tx1"/>
                          </a:solidFill>
                        </a:rPr>
                        <a:t>TBD</a:t>
                      </a:r>
                    </a:p>
                  </a:txBody>
                  <a:tcPr/>
                </a:tc>
                <a:tc>
                  <a:txBody>
                    <a:bodyPr/>
                    <a:lstStyle/>
                    <a:p>
                      <a:pPr algn="ctr"/>
                      <a:r>
                        <a:rPr lang="en-US" sz="700" i="1" noProof="0">
                          <a:solidFill>
                            <a:schemeClr val="tx1"/>
                          </a:solidFill>
                        </a:rPr>
                        <a:t>#04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NCT_NCT Inst-NPC-Provision of commercial trade name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Suspicious transactions </a:t>
                      </a:r>
                      <a:r>
                        <a:rPr lang="en-US" sz="700" i="1" strike="noStrike" noProof="0"/>
                        <a:t>(PSR article 16 and 25)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strike="noStrike" noProof="0"/>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strike="noStrike" noProof="0"/>
                        <a:t>X</a:t>
                      </a:r>
                    </a:p>
                  </a:txBody>
                  <a:tcPr/>
                </a:tc>
                <a:tc>
                  <a:txBody>
                    <a:bodyPr/>
                    <a:lstStyle/>
                    <a:p>
                      <a:r>
                        <a:rPr lang="en-US" sz="700" b="1" i="1" noProof="0">
                          <a:solidFill>
                            <a:schemeClr val="tx1"/>
                          </a:solidFill>
                        </a:rPr>
                        <a:t>NPC Internal </a:t>
                      </a:r>
                      <a:r>
                        <a:rPr lang="en-US" sz="700" i="1" noProof="0">
                          <a:solidFill>
                            <a:schemeClr val="tx1"/>
                          </a:solidFill>
                        </a:rPr>
                        <a:t>- Withdrawn for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PSR implementation TBD </a:t>
                      </a:r>
                    </a:p>
                  </a:txBody>
                  <a:tcP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EPC Internal - Withdrawn for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i="1" kern="1200" noProof="0">
                          <a:solidFill>
                            <a:schemeClr val="tx1"/>
                          </a:solidFill>
                          <a:latin typeface="+mn-lt"/>
                          <a:ea typeface="+mn-ea"/>
                          <a:cs typeface="+mn-cs"/>
                        </a:rPr>
                        <a:t>PSR implementation TBD </a:t>
                      </a:r>
                    </a:p>
                  </a:txBody>
                  <a:tcPr>
                    <a:solidFill>
                      <a:schemeClr val="accent6">
                        <a:lumMod val="40000"/>
                        <a:lumOff val="60000"/>
                      </a:schemeClr>
                    </a:solidFill>
                  </a:tcPr>
                </a:tc>
                <a:extLst>
                  <a:ext uri="{0D108BD9-81ED-4DB2-BD59-A6C34878D82A}">
                    <a16:rowId xmlns:a16="http://schemas.microsoft.com/office/drawing/2014/main" val="4098402160"/>
                  </a:ext>
                </a:extLst>
              </a:tr>
              <a:tr h="268819">
                <a:tc>
                  <a:txBody>
                    <a:bodyPr/>
                    <a:lstStyle/>
                    <a:p>
                      <a:pPr algn="ctr"/>
                      <a:r>
                        <a:rPr lang="en-US" sz="700" b="1" noProof="0">
                          <a:solidFill>
                            <a:schemeClr val="tx1"/>
                          </a:solidFill>
                        </a:rPr>
                        <a:t>#25</a:t>
                      </a:r>
                    </a:p>
                  </a:txBody>
                  <a:tcPr/>
                </a:tc>
                <a:tc>
                  <a:txBody>
                    <a:bodyPr/>
                    <a:lstStyle/>
                    <a:p>
                      <a:pPr algn="ctr"/>
                      <a:r>
                        <a:rPr lang="en-US" sz="700" noProof="0">
                          <a:solidFill>
                            <a:schemeClr val="tx1"/>
                          </a:solidFill>
                        </a:rPr>
                        <a:t>#05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strike="noStrike" noProof="0"/>
                        <a:t>NCT_NCT Inst-NPC-Partial refund – Recall due to Fraud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strike="noStrike" noProof="0"/>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strike="noStrike" noProof="0"/>
                        <a:t>X</a:t>
                      </a:r>
                    </a:p>
                  </a:txBody>
                  <a:tcPr/>
                </a:tc>
                <a:tc>
                  <a:txBody>
                    <a:bodyPr/>
                    <a:lstStyle/>
                    <a:p>
                      <a:r>
                        <a:rPr lang="en-US" sz="700" b="1" noProof="0">
                          <a:solidFill>
                            <a:schemeClr val="tx1"/>
                          </a:solidFill>
                        </a:rPr>
                        <a:t>NPC Internal </a:t>
                      </a:r>
                      <a:r>
                        <a:rPr lang="en-US" sz="700" noProof="0">
                          <a:solidFill>
                            <a:schemeClr val="tx1"/>
                          </a:solidFill>
                        </a:rPr>
                        <a:t>- Supported for 2027 </a:t>
                      </a:r>
                    </a:p>
                  </a:txBody>
                  <a:tcPr>
                    <a:solidFill>
                      <a:schemeClr val="accent3">
                        <a:lumMod val="20000"/>
                        <a:lumOff val="80000"/>
                      </a:schemeClr>
                    </a:solidFill>
                  </a:tcPr>
                </a:tc>
                <a:tc>
                  <a:txBody>
                    <a:bodyPr/>
                    <a:lstStyle/>
                    <a:p>
                      <a:r>
                        <a:rPr lang="en-US" sz="700" noProof="0">
                          <a:solidFill>
                            <a:schemeClr val="tx1"/>
                          </a:solidFill>
                        </a:rPr>
                        <a:t>EPC CR #25 2027 – Neutral  PSR related (</a:t>
                      </a:r>
                      <a:r>
                        <a:rPr lang="en-US" sz="700" b="1" noProof="0">
                          <a:solidFill>
                            <a:schemeClr val="tx1"/>
                          </a:solidFill>
                        </a:rPr>
                        <a:t>no recommendation</a:t>
                      </a:r>
                      <a:r>
                        <a:rPr lang="en-US" sz="700" noProof="0">
                          <a:solidFill>
                            <a:schemeClr val="tx1"/>
                          </a:solidFill>
                        </a:rPr>
                        <a:t>) </a:t>
                      </a:r>
                    </a:p>
                  </a:txBody>
                  <a:tcPr>
                    <a:solidFill>
                      <a:schemeClr val="accent3">
                        <a:lumMod val="20000"/>
                        <a:lumOff val="80000"/>
                      </a:schemeClr>
                    </a:solidFill>
                  </a:tcPr>
                </a:tc>
                <a:extLst>
                  <a:ext uri="{0D108BD9-81ED-4DB2-BD59-A6C34878D82A}">
                    <a16:rowId xmlns:a16="http://schemas.microsoft.com/office/drawing/2014/main" val="1682779777"/>
                  </a:ext>
                </a:extLst>
              </a:tr>
              <a:tr h="0">
                <a:tc>
                  <a:txBody>
                    <a:bodyPr/>
                    <a:lstStyle/>
                    <a:p>
                      <a:pPr algn="ctr"/>
                      <a:r>
                        <a:rPr lang="en-US" sz="700" b="1" noProof="0">
                          <a:solidFill>
                            <a:schemeClr val="tx1"/>
                          </a:solidFill>
                        </a:rPr>
                        <a:t>N/A</a:t>
                      </a:r>
                    </a:p>
                  </a:txBody>
                  <a:tcPr/>
                </a:tc>
                <a:tc>
                  <a:txBody>
                    <a:bodyPr/>
                    <a:lstStyle/>
                    <a:p>
                      <a:pPr algn="ctr"/>
                      <a:r>
                        <a:rPr lang="en-US" sz="700" noProof="0">
                          <a:solidFill>
                            <a:schemeClr val="tx1"/>
                          </a:solidFill>
                        </a:rPr>
                        <a:t>#06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NCT_NCT Inst-NPC-Changes to Structured Remittance Information, underlying elements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r>
                        <a:rPr lang="en-US" sz="700" b="1" noProof="0">
                          <a:solidFill>
                            <a:schemeClr val="tx1"/>
                          </a:solidFill>
                        </a:rPr>
                        <a:t>NPC Internal </a:t>
                      </a:r>
                      <a:r>
                        <a:rPr lang="en-US" sz="700" noProof="0">
                          <a:solidFill>
                            <a:schemeClr val="tx1"/>
                          </a:solidFill>
                        </a:rPr>
                        <a:t>– Supported for 2027</a:t>
                      </a:r>
                    </a:p>
                  </a:txBody>
                  <a:tcPr>
                    <a:solidFill>
                      <a:schemeClr val="accent3">
                        <a:lumMod val="20000"/>
                        <a:lumOff val="80000"/>
                      </a:schemeClr>
                    </a:solidFill>
                  </a:tcPr>
                </a:tc>
                <a:tc>
                  <a:txBody>
                    <a:bodyPr/>
                    <a:lstStyle/>
                    <a:p>
                      <a:r>
                        <a:rPr lang="en-US" sz="700" noProof="0">
                          <a:solidFill>
                            <a:schemeClr val="tx1"/>
                          </a:solidFill>
                        </a:rPr>
                        <a:t>N/A</a:t>
                      </a:r>
                    </a:p>
                  </a:txBody>
                  <a:tcPr>
                    <a:solidFill>
                      <a:srgbClr val="CBD0DB"/>
                    </a:solidFill>
                  </a:tcPr>
                </a:tc>
                <a:extLst>
                  <a:ext uri="{0D108BD9-81ED-4DB2-BD59-A6C34878D82A}">
                    <a16:rowId xmlns:a16="http://schemas.microsoft.com/office/drawing/2014/main" val="984000927"/>
                  </a:ext>
                </a:extLst>
              </a:tr>
              <a:tr h="241031">
                <a:tc>
                  <a:txBody>
                    <a:bodyPr/>
                    <a:lstStyle/>
                    <a:p>
                      <a:pPr algn="ctr"/>
                      <a:r>
                        <a:rPr lang="en-US" sz="700" b="1" noProof="0">
                          <a:solidFill>
                            <a:schemeClr val="tx1"/>
                          </a:solidFill>
                        </a:rPr>
                        <a:t>N/A</a:t>
                      </a:r>
                    </a:p>
                  </a:txBody>
                  <a:tcPr/>
                </a:tc>
                <a:tc>
                  <a:txBody>
                    <a:bodyPr/>
                    <a:lstStyle/>
                    <a:p>
                      <a:pPr algn="ctr"/>
                      <a:r>
                        <a:rPr lang="en-US" sz="700" noProof="0">
                          <a:solidFill>
                            <a:schemeClr val="tx1"/>
                          </a:solidFill>
                        </a:rPr>
                        <a:t>#07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700" b="0" i="0" strike="noStrike" noProof="0"/>
                        <a:t>NCT_NCT Inst-NPC- Chief compliance officer to sign Legal opinion </a:t>
                      </a:r>
                      <a:endParaRPr lang="en-US" sz="700" b="0" i="0" strike="noStrike"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i="0" strike="noStrike"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i="0" strike="noStrike" noProof="0"/>
                    </a:p>
                  </a:txBody>
                  <a:tcPr/>
                </a:tc>
                <a:tc>
                  <a:txBody>
                    <a:bodyPr/>
                    <a:lstStyle/>
                    <a:p>
                      <a:r>
                        <a:rPr lang="en-US" sz="700" b="1" noProof="0">
                          <a:solidFill>
                            <a:schemeClr val="tx1"/>
                          </a:solidFill>
                        </a:rPr>
                        <a:t>NPC Internal </a:t>
                      </a:r>
                      <a:r>
                        <a:rPr lang="en-US" sz="700" noProof="0">
                          <a:solidFill>
                            <a:schemeClr val="tx1"/>
                          </a:solidFill>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N/A</a:t>
                      </a:r>
                    </a:p>
                  </a:txBody>
                  <a:tcPr>
                    <a:solidFill>
                      <a:srgbClr val="CBD0DB"/>
                    </a:solidFill>
                  </a:tcPr>
                </a:tc>
                <a:extLst>
                  <a:ext uri="{0D108BD9-81ED-4DB2-BD59-A6C34878D82A}">
                    <a16:rowId xmlns:a16="http://schemas.microsoft.com/office/drawing/2014/main" val="4063507125"/>
                  </a:ext>
                </a:extLst>
              </a:tr>
              <a:tr h="231655">
                <a:tc>
                  <a:txBody>
                    <a:bodyPr/>
                    <a:lstStyle/>
                    <a:p>
                      <a:pPr algn="ctr"/>
                      <a:r>
                        <a:rPr lang="en-US" sz="700" b="1" noProof="0">
                          <a:solidFill>
                            <a:schemeClr val="tx1"/>
                          </a:solidFill>
                        </a:rPr>
                        <a:t>#17</a:t>
                      </a:r>
                    </a:p>
                  </a:txBody>
                  <a:tcPr/>
                </a:tc>
                <a:tc>
                  <a:txBody>
                    <a:bodyPr/>
                    <a:lstStyle/>
                    <a:p>
                      <a:pPr algn="ctr"/>
                      <a:r>
                        <a:rPr lang="en-US" sz="700" b="0" noProof="0">
                          <a:solidFill>
                            <a:schemeClr val="tx1"/>
                          </a:solidFill>
                        </a:rPr>
                        <a:t>#08</a:t>
                      </a:r>
                    </a:p>
                    <a:p>
                      <a:pPr algn="ctr"/>
                      <a:r>
                        <a:rPr lang="en-US" sz="700" b="0" noProof="0">
                          <a:solidFill>
                            <a:schemeClr val="tx1"/>
                          </a:solidFill>
                        </a:rPr>
                        <a:t>(#15)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2"/>
                          </a:solidFill>
                        </a:rPr>
                        <a:t>NCT_NCT Inst-FIDA-Funds Transfer Regulation Org Id</a:t>
                      </a:r>
                      <a:endParaRPr lang="en-US" sz="700" b="0" noProof="0">
                        <a:solidFill>
                          <a:schemeClr val="tx2"/>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2"/>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2"/>
                          </a:solidFill>
                        </a:rPr>
                        <a:t>X</a:t>
                      </a:r>
                    </a:p>
                  </a:txBody>
                  <a:tcPr/>
                </a:tc>
                <a:tc>
                  <a:txBody>
                    <a:bodyPr/>
                    <a:lstStyle/>
                    <a:p>
                      <a:r>
                        <a:rPr lang="en-US" sz="700" b="1" noProof="0">
                          <a:solidFill>
                            <a:schemeClr val="tx1"/>
                          </a:solidFill>
                        </a:rPr>
                        <a:t>NPC External </a:t>
                      </a:r>
                      <a:r>
                        <a:rPr lang="en-US" sz="700" noProof="0">
                          <a:solidFill>
                            <a:schemeClr val="tx1"/>
                          </a:solidFill>
                        </a:rPr>
                        <a:t>– Supported for 2027</a:t>
                      </a:r>
                    </a:p>
                  </a:txBody>
                  <a:tcPr>
                    <a:solidFill>
                      <a:schemeClr val="accent3">
                        <a:lumMod val="20000"/>
                        <a:lumOff val="80000"/>
                      </a:schemeClr>
                    </a:solidFill>
                  </a:tcPr>
                </a:tc>
                <a:tc>
                  <a:txBody>
                    <a:bodyPr/>
                    <a:lstStyle/>
                    <a:p>
                      <a:r>
                        <a:rPr lang="en-US" sz="700" noProof="0">
                          <a:solidFill>
                            <a:schemeClr val="tx1"/>
                          </a:solidFill>
                        </a:rPr>
                        <a:t>EPC CR #17 supported for 2027</a:t>
                      </a:r>
                    </a:p>
                  </a:txBody>
                  <a:tcPr>
                    <a:solidFill>
                      <a:schemeClr val="accent3">
                        <a:lumMod val="20000"/>
                        <a:lumOff val="80000"/>
                      </a:schemeClr>
                    </a:solidFill>
                  </a:tcPr>
                </a:tc>
                <a:extLst>
                  <a:ext uri="{0D108BD9-81ED-4DB2-BD59-A6C34878D82A}">
                    <a16:rowId xmlns:a16="http://schemas.microsoft.com/office/drawing/2014/main" val="3828177998"/>
                  </a:ext>
                </a:extLst>
              </a:tr>
              <a:tr h="231655">
                <a:tc>
                  <a:txBody>
                    <a:bodyPr/>
                    <a:lstStyle/>
                    <a:p>
                      <a:pPr algn="ctr"/>
                      <a:r>
                        <a:rPr lang="en-US" sz="700" b="1" noProof="0">
                          <a:solidFill>
                            <a:schemeClr val="tx1"/>
                          </a:solidFill>
                        </a:rPr>
                        <a:t>N/A</a:t>
                      </a:r>
                    </a:p>
                  </a:txBody>
                  <a:tcPr/>
                </a:tc>
                <a:tc>
                  <a:txBody>
                    <a:bodyPr/>
                    <a:lstStyle/>
                    <a:p>
                      <a:pPr algn="ctr"/>
                      <a:r>
                        <a:rPr lang="en-US" sz="700" b="0" noProof="0">
                          <a:solidFill>
                            <a:schemeClr val="tx1"/>
                          </a:solidFill>
                        </a:rPr>
                        <a:t>#09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NCT_NCT Inst –Riksgälden-Customer to PSP Implementation Guidelines mandatory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r>
                        <a:rPr lang="en-US" sz="700" b="1" noProof="0">
                          <a:solidFill>
                            <a:schemeClr val="tx1"/>
                          </a:solidFill>
                        </a:rPr>
                        <a:t>NPC External </a:t>
                      </a:r>
                      <a:r>
                        <a:rPr lang="en-US" sz="700" noProof="0">
                          <a:solidFill>
                            <a:schemeClr val="tx1"/>
                          </a:solidFill>
                        </a:rPr>
                        <a:t>– </a:t>
                      </a:r>
                      <a:r>
                        <a:rPr lang="en-US" sz="700" b="0" noProof="0">
                          <a:solidFill>
                            <a:schemeClr val="tx1"/>
                          </a:solidFill>
                        </a:rPr>
                        <a:t>Not supported </a:t>
                      </a:r>
                      <a:r>
                        <a:rPr lang="en-US" sz="700" noProof="0">
                          <a:solidFill>
                            <a:schemeClr val="tx1"/>
                          </a:solidFill>
                        </a:rPr>
                        <a:t>for 2027</a:t>
                      </a:r>
                    </a:p>
                  </a:txBody>
                  <a:tcPr>
                    <a:solidFill>
                      <a:schemeClr val="accent1">
                        <a:lumMod val="20000"/>
                        <a:lumOff val="80000"/>
                      </a:schemeClr>
                    </a:solidFill>
                  </a:tcPr>
                </a:tc>
                <a:tc>
                  <a:txBody>
                    <a:bodyPr/>
                    <a:lstStyle/>
                    <a:p>
                      <a:r>
                        <a:rPr lang="en-US" sz="700" noProof="0">
                          <a:solidFill>
                            <a:schemeClr val="tx1"/>
                          </a:solidFill>
                        </a:rPr>
                        <a:t>N/A</a:t>
                      </a:r>
                    </a:p>
                  </a:txBody>
                  <a:tcPr>
                    <a:solidFill>
                      <a:srgbClr val="CBD0DB"/>
                    </a:solidFill>
                  </a:tcPr>
                </a:tc>
                <a:extLst>
                  <a:ext uri="{0D108BD9-81ED-4DB2-BD59-A6C34878D82A}">
                    <a16:rowId xmlns:a16="http://schemas.microsoft.com/office/drawing/2014/main" val="2020544798"/>
                  </a:ext>
                </a:extLst>
              </a:tr>
              <a:tr h="231655">
                <a:tc>
                  <a:txBody>
                    <a:bodyPr/>
                    <a:lstStyle/>
                    <a:p>
                      <a:pPr algn="ctr"/>
                      <a:r>
                        <a:rPr lang="en-US" sz="700" b="1" noProof="0">
                          <a:solidFill>
                            <a:schemeClr val="tx1"/>
                          </a:solidFill>
                        </a:rPr>
                        <a:t>N/A</a:t>
                      </a:r>
                    </a:p>
                  </a:txBody>
                  <a:tcPr/>
                </a:tc>
                <a:tc>
                  <a:txBody>
                    <a:bodyPr/>
                    <a:lstStyle/>
                    <a:p>
                      <a:pPr algn="ctr"/>
                      <a:r>
                        <a:rPr lang="en-US" sz="700" b="0" noProof="0">
                          <a:solidFill>
                            <a:schemeClr val="tx1"/>
                          </a:solidFill>
                        </a:rPr>
                        <a:t>#10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NCT_NCT Inst-FIDA-Message type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r>
                        <a:rPr lang="en-US" sz="700" b="1" noProof="0">
                          <a:solidFill>
                            <a:schemeClr val="tx1"/>
                          </a:solidFill>
                        </a:rPr>
                        <a:t>NPC External </a:t>
                      </a:r>
                      <a:r>
                        <a:rPr lang="en-US" sz="700" noProof="0">
                          <a:solidFill>
                            <a:schemeClr val="tx1"/>
                          </a:solidFill>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Implemented 2025 SCT and SCT Inst </a:t>
                      </a:r>
                    </a:p>
                  </a:txBody>
                  <a:tcPr>
                    <a:solidFill>
                      <a:schemeClr val="accent6">
                        <a:lumMod val="20000"/>
                        <a:lumOff val="80000"/>
                      </a:schemeClr>
                    </a:solidFill>
                  </a:tcPr>
                </a:tc>
                <a:extLst>
                  <a:ext uri="{0D108BD9-81ED-4DB2-BD59-A6C34878D82A}">
                    <a16:rowId xmlns:a16="http://schemas.microsoft.com/office/drawing/2014/main" val="2833585627"/>
                  </a:ext>
                </a:extLst>
              </a:tr>
            </a:tbl>
          </a:graphicData>
        </a:graphic>
      </p:graphicFrame>
    </p:spTree>
    <p:extLst>
      <p:ext uri="{BB962C8B-B14F-4D97-AF65-F5344CB8AC3E}">
        <p14:creationId xmlns:p14="http://schemas.microsoft.com/office/powerpoint/2010/main" val="33172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0E9F4-72CB-BF76-3B32-CEE22F5A804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A6A3CC4-27DE-B3E1-B41B-6A069C2BAE1D}"/>
              </a:ext>
            </a:extLst>
          </p:cNvPr>
          <p:cNvSpPr>
            <a:spLocks noGrp="1"/>
          </p:cNvSpPr>
          <p:nvPr>
            <p:ph type="title"/>
          </p:nvPr>
        </p:nvSpPr>
        <p:spPr>
          <a:xfrm>
            <a:off x="212804" y="425773"/>
            <a:ext cx="8370889" cy="360175"/>
          </a:xfrm>
        </p:spPr>
        <p:txBody>
          <a:bodyPr>
            <a:normAutofit/>
          </a:bodyPr>
          <a:lstStyle/>
          <a:p>
            <a:r>
              <a:rPr lang="en-US" sz="2000" noProof="0"/>
              <a:t>EPC Internal and External change requests (SCT &amp; SCT Inst)  </a:t>
            </a:r>
          </a:p>
        </p:txBody>
      </p:sp>
      <p:sp>
        <p:nvSpPr>
          <p:cNvPr id="4" name="Platshållare för sidfot 3">
            <a:extLst>
              <a:ext uri="{FF2B5EF4-FFF2-40B4-BE49-F238E27FC236}">
                <a16:creationId xmlns:a16="http://schemas.microsoft.com/office/drawing/2014/main" id="{3DE745CD-DF89-2BB5-7E0A-D3F29D06C0BD}"/>
              </a:ext>
            </a:extLst>
          </p:cNvPr>
          <p:cNvSpPr>
            <a:spLocks noGrp="1"/>
          </p:cNvSpPr>
          <p:nvPr>
            <p:ph type="ftr" sz="quarter" idx="11"/>
          </p:nvPr>
        </p:nvSpPr>
        <p:spPr/>
        <p:txBody>
          <a:bodyPr/>
          <a:lstStyle/>
          <a:p>
            <a:r>
              <a:rPr lang="en-US" noProof="0"/>
              <a:t>Stakeholder Forum Agenda - Classification: External</a:t>
            </a:r>
          </a:p>
        </p:txBody>
      </p:sp>
      <p:sp>
        <p:nvSpPr>
          <p:cNvPr id="5" name="Platshållare för datum 4">
            <a:extLst>
              <a:ext uri="{FF2B5EF4-FFF2-40B4-BE49-F238E27FC236}">
                <a16:creationId xmlns:a16="http://schemas.microsoft.com/office/drawing/2014/main" id="{ADB2AFEC-C2B5-35F9-D6EB-F2A673034BF3}"/>
              </a:ext>
            </a:extLst>
          </p:cNvPr>
          <p:cNvSpPr>
            <a:spLocks noGrp="1"/>
          </p:cNvSpPr>
          <p:nvPr>
            <p:ph type="dt" sz="half" idx="10"/>
          </p:nvPr>
        </p:nvSpPr>
        <p:spPr/>
        <p:txBody>
          <a:bodyPr/>
          <a:lstStyle/>
          <a:p>
            <a:r>
              <a:rPr lang="sv-SE" noProof="0"/>
              <a:t>26/03/2026</a:t>
            </a:r>
            <a:endParaRPr lang="en-US" noProof="0"/>
          </a:p>
        </p:txBody>
      </p:sp>
      <p:sp>
        <p:nvSpPr>
          <p:cNvPr id="6" name="Platshållare för bildnummer 5">
            <a:extLst>
              <a:ext uri="{FF2B5EF4-FFF2-40B4-BE49-F238E27FC236}">
                <a16:creationId xmlns:a16="http://schemas.microsoft.com/office/drawing/2014/main" id="{B9081534-5EF4-4C9C-0633-FB01DAC4E764}"/>
              </a:ext>
            </a:extLst>
          </p:cNvPr>
          <p:cNvSpPr>
            <a:spLocks noGrp="1"/>
          </p:cNvSpPr>
          <p:nvPr>
            <p:ph type="sldNum" sz="quarter" idx="12"/>
          </p:nvPr>
        </p:nvSpPr>
        <p:spPr/>
        <p:txBody>
          <a:bodyPr/>
          <a:lstStyle/>
          <a:p>
            <a:fld id="{394EE31B-4DFC-CF4D-9A18-3F5D4D7C7302}" type="slidenum">
              <a:rPr lang="en-US" noProof="0" smtClean="0"/>
              <a:pPr/>
              <a:t>32</a:t>
            </a:fld>
            <a:endParaRPr lang="en-US" noProof="0"/>
          </a:p>
        </p:txBody>
      </p:sp>
      <p:graphicFrame>
        <p:nvGraphicFramePr>
          <p:cNvPr id="7" name="Tabell 7">
            <a:extLst>
              <a:ext uri="{FF2B5EF4-FFF2-40B4-BE49-F238E27FC236}">
                <a16:creationId xmlns:a16="http://schemas.microsoft.com/office/drawing/2014/main" id="{278DDAFC-EF8E-4774-646C-B51E0C465516}"/>
              </a:ext>
            </a:extLst>
          </p:cNvPr>
          <p:cNvGraphicFramePr>
            <a:graphicFrameLocks noGrp="1"/>
          </p:cNvGraphicFramePr>
          <p:nvPr>
            <p:extLst>
              <p:ext uri="{D42A27DB-BD31-4B8C-83A1-F6EECF244321}">
                <p14:modId xmlns:p14="http://schemas.microsoft.com/office/powerpoint/2010/main" val="2954151419"/>
              </p:ext>
            </p:extLst>
          </p:nvPr>
        </p:nvGraphicFramePr>
        <p:xfrm>
          <a:off x="212804" y="1042423"/>
          <a:ext cx="8718391" cy="2624216"/>
        </p:xfrm>
        <a:graphic>
          <a:graphicData uri="http://schemas.openxmlformats.org/drawingml/2006/table">
            <a:tbl>
              <a:tblPr firstRow="1" bandRow="1">
                <a:tableStyleId>{073A0DAA-6AF3-43AB-8588-CEC1D06C72B9}</a:tableStyleId>
              </a:tblPr>
              <a:tblGrid>
                <a:gridCol w="363226">
                  <a:extLst>
                    <a:ext uri="{9D8B030D-6E8A-4147-A177-3AD203B41FA5}">
                      <a16:colId xmlns:a16="http://schemas.microsoft.com/office/drawing/2014/main" val="4049220222"/>
                    </a:ext>
                  </a:extLst>
                </a:gridCol>
                <a:gridCol w="412376">
                  <a:extLst>
                    <a:ext uri="{9D8B030D-6E8A-4147-A177-3AD203B41FA5}">
                      <a16:colId xmlns:a16="http://schemas.microsoft.com/office/drawing/2014/main" val="2778136160"/>
                    </a:ext>
                  </a:extLst>
                </a:gridCol>
                <a:gridCol w="4109417">
                  <a:extLst>
                    <a:ext uri="{9D8B030D-6E8A-4147-A177-3AD203B41FA5}">
                      <a16:colId xmlns:a16="http://schemas.microsoft.com/office/drawing/2014/main" val="2141160959"/>
                    </a:ext>
                  </a:extLst>
                </a:gridCol>
                <a:gridCol w="494675">
                  <a:extLst>
                    <a:ext uri="{9D8B030D-6E8A-4147-A177-3AD203B41FA5}">
                      <a16:colId xmlns:a16="http://schemas.microsoft.com/office/drawing/2014/main" val="1077174619"/>
                    </a:ext>
                  </a:extLst>
                </a:gridCol>
                <a:gridCol w="397240">
                  <a:extLst>
                    <a:ext uri="{9D8B030D-6E8A-4147-A177-3AD203B41FA5}">
                      <a16:colId xmlns:a16="http://schemas.microsoft.com/office/drawing/2014/main" val="2818057643"/>
                    </a:ext>
                  </a:extLst>
                </a:gridCol>
                <a:gridCol w="1647840">
                  <a:extLst>
                    <a:ext uri="{9D8B030D-6E8A-4147-A177-3AD203B41FA5}">
                      <a16:colId xmlns:a16="http://schemas.microsoft.com/office/drawing/2014/main" val="933496745"/>
                    </a:ext>
                  </a:extLst>
                </a:gridCol>
                <a:gridCol w="1293617">
                  <a:extLst>
                    <a:ext uri="{9D8B030D-6E8A-4147-A177-3AD203B41FA5}">
                      <a16:colId xmlns:a16="http://schemas.microsoft.com/office/drawing/2014/main" val="315948566"/>
                    </a:ext>
                  </a:extLst>
                </a:gridCol>
              </a:tblGrid>
              <a:tr h="0">
                <a:tc>
                  <a:txBody>
                    <a:bodyPr/>
                    <a:lstStyle/>
                    <a:p>
                      <a:pPr algn="ctr"/>
                      <a:r>
                        <a:rPr lang="en-US" sz="700" noProof="0"/>
                        <a:t>EPC Id </a:t>
                      </a:r>
                    </a:p>
                  </a:txBody>
                  <a:tcPr/>
                </a:tc>
                <a:tc>
                  <a:txBody>
                    <a:bodyPr/>
                    <a:lstStyle/>
                    <a:p>
                      <a:pPr algn="ctr"/>
                      <a:r>
                        <a:rPr lang="en-US" sz="700" noProof="0"/>
                        <a:t>NPC Id</a:t>
                      </a:r>
                    </a:p>
                  </a:txBody>
                  <a:tcPr/>
                </a:tc>
                <a:tc>
                  <a:txBody>
                    <a:bodyPr/>
                    <a:lstStyle/>
                    <a:p>
                      <a:r>
                        <a:rPr lang="en-US" sz="700" noProof="0"/>
                        <a:t>Name</a:t>
                      </a:r>
                    </a:p>
                  </a:txBody>
                  <a:tcPr/>
                </a:tc>
                <a:tc>
                  <a:txBody>
                    <a:bodyPr/>
                    <a:lstStyle/>
                    <a:p>
                      <a:r>
                        <a:rPr lang="en-US" sz="700" noProof="0"/>
                        <a:t>NCT </a:t>
                      </a:r>
                    </a:p>
                  </a:txBody>
                  <a:tcPr/>
                </a:tc>
                <a:tc>
                  <a:txBody>
                    <a:bodyPr/>
                    <a:lstStyle/>
                    <a:p>
                      <a:r>
                        <a:rPr lang="en-US" sz="700" noProof="0"/>
                        <a:t>NCT Inst </a:t>
                      </a:r>
                    </a:p>
                  </a:txBody>
                  <a:tcPr/>
                </a:tc>
                <a:tc>
                  <a:txBody>
                    <a:bodyPr/>
                    <a:lstStyle/>
                    <a:p>
                      <a:r>
                        <a:rPr lang="en-US" sz="700" noProof="0"/>
                        <a:t>EPC Status</a:t>
                      </a:r>
                    </a:p>
                  </a:txBody>
                  <a:tcPr/>
                </a:tc>
                <a:tc>
                  <a:txBody>
                    <a:bodyPr/>
                    <a:lstStyle/>
                    <a:p>
                      <a:r>
                        <a:rPr lang="en-US" sz="700" noProof="0"/>
                        <a:t>NPC status </a:t>
                      </a:r>
                    </a:p>
                  </a:txBody>
                  <a:tcPr/>
                </a:tc>
                <a:extLst>
                  <a:ext uri="{0D108BD9-81ED-4DB2-BD59-A6C34878D82A}">
                    <a16:rowId xmlns:a16="http://schemas.microsoft.com/office/drawing/2014/main" val="2832658389"/>
                  </a:ext>
                </a:extLst>
              </a:tr>
              <a:tr h="285350">
                <a:tc>
                  <a:txBody>
                    <a:bodyPr/>
                    <a:lstStyle/>
                    <a:p>
                      <a:pPr algn="ctr"/>
                      <a:r>
                        <a:rPr lang="en-US" sz="700" b="1" noProof="0"/>
                        <a:t>#06</a:t>
                      </a:r>
                    </a:p>
                  </a:txBody>
                  <a:tcPr/>
                </a:tc>
                <a:tc>
                  <a:txBody>
                    <a:bodyPr/>
                    <a:lstStyle/>
                    <a:p>
                      <a:pPr algn="ctr"/>
                      <a:r>
                        <a:rPr lang="en-US" sz="700" noProof="0"/>
                        <a:t>#11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All schemes-EPC-Migration to a newer ISO 20022 version for the 2029 rulebooks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algn="l" defTabSz="457200" rtl="0" eaLnBrk="1" latinLnBrk="0" hangingPunct="1"/>
                      <a:r>
                        <a:rPr lang="en-US" sz="700" b="1" kern="1200" noProof="0">
                          <a:solidFill>
                            <a:schemeClr val="tx1"/>
                          </a:solidFill>
                          <a:latin typeface="+mn-lt"/>
                          <a:ea typeface="+mn-ea"/>
                          <a:cs typeface="+mn-cs"/>
                        </a:rPr>
                        <a:t>EPC Internal </a:t>
                      </a:r>
                      <a:r>
                        <a:rPr lang="en-US" sz="700" kern="1200" noProof="0">
                          <a:solidFill>
                            <a:schemeClr val="tx1"/>
                          </a:solidFill>
                          <a:latin typeface="+mn-lt"/>
                          <a:ea typeface="+mn-ea"/>
                          <a:cs typeface="+mn-cs"/>
                        </a:rPr>
                        <a:t>- Supported for 2027 </a:t>
                      </a:r>
                      <a:r>
                        <a:rPr lang="en-US" sz="700" kern="1200" noProof="0">
                          <a:solidFill>
                            <a:schemeClr val="tx1"/>
                          </a:solidFill>
                          <a:latin typeface="+mn-lt"/>
                          <a:ea typeface="+mn-ea"/>
                          <a:cs typeface="+mn-cs"/>
                          <a:sym typeface="Wingdings" panose="05000000000000000000" pitchFamily="2" charset="2"/>
                        </a:rPr>
                        <a:t> </a:t>
                      </a:r>
                      <a:r>
                        <a:rPr lang="en-US" sz="700" b="1" kern="1200" noProof="0">
                          <a:solidFill>
                            <a:schemeClr val="tx1"/>
                          </a:solidFill>
                          <a:latin typeface="+mn-lt"/>
                          <a:ea typeface="+mn-ea"/>
                          <a:cs typeface="+mn-cs"/>
                          <a:sym typeface="Wingdings" panose="05000000000000000000" pitchFamily="2" charset="2"/>
                        </a:rPr>
                        <a:t>2029</a:t>
                      </a:r>
                      <a:endParaRPr lang="en-US" sz="700" b="1" kern="1200" noProof="0">
                        <a:solidFill>
                          <a:schemeClr val="tx1"/>
                        </a:solidFill>
                        <a:latin typeface="+mn-lt"/>
                        <a:ea typeface="+mn-ea"/>
                        <a:cs typeface="+mn-cs"/>
                      </a:endParaRPr>
                    </a:p>
                  </a:txBody>
                  <a:tcPr>
                    <a:solidFill>
                      <a:schemeClr val="accent3">
                        <a:lumMod val="20000"/>
                        <a:lumOff val="80000"/>
                      </a:schemeClr>
                    </a:solidFill>
                  </a:tcPr>
                </a:tc>
                <a:tc>
                  <a:txBody>
                    <a:bodyPr/>
                    <a:lstStyle/>
                    <a:p>
                      <a:pPr marL="0" algn="l" defTabSz="457200" rtl="0" eaLnBrk="1" latinLnBrk="0" hangingPunct="1"/>
                      <a:r>
                        <a:rPr lang="en-US" sz="700" kern="1200" noProof="0">
                          <a:solidFill>
                            <a:schemeClr val="tx1"/>
                          </a:solidFill>
                          <a:latin typeface="+mn-lt"/>
                          <a:ea typeface="+mn-ea"/>
                          <a:cs typeface="+mn-cs"/>
                        </a:rPr>
                        <a:t>Supported for 2027 </a:t>
                      </a:r>
                      <a:r>
                        <a:rPr lang="en-US" sz="700" kern="1200" noProof="0">
                          <a:solidFill>
                            <a:schemeClr val="tx1"/>
                          </a:solidFill>
                          <a:latin typeface="+mn-lt"/>
                          <a:ea typeface="+mn-ea"/>
                          <a:cs typeface="+mn-cs"/>
                          <a:sym typeface="Wingdings" panose="05000000000000000000" pitchFamily="2" charset="2"/>
                        </a:rPr>
                        <a:t> </a:t>
                      </a:r>
                      <a:r>
                        <a:rPr lang="en-US" sz="700" b="1" kern="1200" noProof="0">
                          <a:solidFill>
                            <a:schemeClr val="tx1"/>
                          </a:solidFill>
                          <a:latin typeface="+mn-lt"/>
                          <a:ea typeface="+mn-ea"/>
                          <a:cs typeface="+mn-cs"/>
                          <a:sym typeface="Wingdings" panose="05000000000000000000" pitchFamily="2" charset="2"/>
                        </a:rPr>
                        <a:t>2029</a:t>
                      </a:r>
                      <a:endParaRPr lang="en-US" sz="700" b="1" kern="1200" noProof="0">
                        <a:solidFill>
                          <a:schemeClr val="tx1"/>
                        </a:solidFill>
                        <a:latin typeface="+mn-lt"/>
                        <a:ea typeface="+mn-ea"/>
                        <a:cs typeface="+mn-cs"/>
                      </a:endParaRPr>
                    </a:p>
                  </a:txBody>
                  <a:tcPr>
                    <a:solidFill>
                      <a:schemeClr val="accent3">
                        <a:lumMod val="20000"/>
                        <a:lumOff val="80000"/>
                      </a:schemeClr>
                    </a:solidFill>
                  </a:tcPr>
                </a:tc>
                <a:extLst>
                  <a:ext uri="{0D108BD9-81ED-4DB2-BD59-A6C34878D82A}">
                    <a16:rowId xmlns:a16="http://schemas.microsoft.com/office/drawing/2014/main" val="759966750"/>
                  </a:ext>
                </a:extLst>
              </a:tr>
              <a:tr h="156936">
                <a:tc>
                  <a:txBody>
                    <a:bodyPr/>
                    <a:lstStyle/>
                    <a:p>
                      <a:pPr algn="ctr"/>
                      <a:r>
                        <a:rPr lang="en-US" sz="700" b="1" strike="noStrike" noProof="0">
                          <a:solidFill>
                            <a:schemeClr val="tx1"/>
                          </a:solidFill>
                        </a:rPr>
                        <a:t>#07</a:t>
                      </a:r>
                    </a:p>
                  </a:txBody>
                  <a:tcPr/>
                </a:tc>
                <a:tc>
                  <a:txBody>
                    <a:bodyPr/>
                    <a:lstStyle/>
                    <a:p>
                      <a:pPr algn="ctr"/>
                      <a:r>
                        <a:rPr lang="en-US" sz="700" strike="noStrike" noProof="0">
                          <a:solidFill>
                            <a:schemeClr val="tx1"/>
                          </a:solidFill>
                        </a:rPr>
                        <a:t>#12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strike="noStrike" noProof="0">
                          <a:solidFill>
                            <a:schemeClr val="tx1"/>
                          </a:solidFill>
                        </a:rPr>
                        <a:t>All schemes-EPC-Amendments to rulebook stipulations on Additional Optional Services (AOSs)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strike="noStrike"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strike="noStrike"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p>
                  </a:txBody>
                  <a:tcPr>
                    <a:solidFill>
                      <a:schemeClr val="accent3">
                        <a:lumMod val="20000"/>
                        <a:lumOff val="80000"/>
                      </a:schemeClr>
                    </a:solidFill>
                  </a:tcPr>
                </a:tc>
                <a:extLst>
                  <a:ext uri="{0D108BD9-81ED-4DB2-BD59-A6C34878D82A}">
                    <a16:rowId xmlns:a16="http://schemas.microsoft.com/office/drawing/2014/main" val="3877679160"/>
                  </a:ext>
                </a:extLst>
              </a:tr>
              <a:tr h="245308">
                <a:tc>
                  <a:txBody>
                    <a:bodyPr/>
                    <a:lstStyle/>
                    <a:p>
                      <a:pPr algn="ctr"/>
                      <a:r>
                        <a:rPr lang="en-US" sz="700" b="1" noProof="0">
                          <a:solidFill>
                            <a:schemeClr val="tx1"/>
                          </a:solidFill>
                        </a:rPr>
                        <a:t>#08</a:t>
                      </a:r>
                    </a:p>
                  </a:txBody>
                  <a:tcPr/>
                </a:tc>
                <a:tc>
                  <a:txBody>
                    <a:bodyPr/>
                    <a:lstStyle/>
                    <a:p>
                      <a:pPr algn="ctr"/>
                      <a:r>
                        <a:rPr lang="en-US" sz="700" noProof="0">
                          <a:solidFill>
                            <a:schemeClr val="tx1"/>
                          </a:solidFill>
                        </a:rPr>
                        <a:t>#13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1"/>
                          </a:solidFill>
                        </a:rPr>
                        <a:t>All schemes-EPC-Consistent Use of Term Payment Account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p>
                  </a:txBody>
                  <a:tcPr>
                    <a:solidFill>
                      <a:schemeClr val="accent3">
                        <a:lumMod val="20000"/>
                        <a:lumOff val="80000"/>
                      </a:schemeClr>
                    </a:solidFill>
                  </a:tcPr>
                </a:tc>
                <a:extLst>
                  <a:ext uri="{0D108BD9-81ED-4DB2-BD59-A6C34878D82A}">
                    <a16:rowId xmlns:a16="http://schemas.microsoft.com/office/drawing/2014/main" val="717778761"/>
                  </a:ext>
                </a:extLst>
              </a:tr>
              <a:tr h="245308">
                <a:tc>
                  <a:txBody>
                    <a:bodyPr/>
                    <a:lstStyle/>
                    <a:p>
                      <a:pPr algn="ctr"/>
                      <a:r>
                        <a:rPr lang="en-US" sz="700" b="1" noProof="0">
                          <a:solidFill>
                            <a:schemeClr val="tx1"/>
                          </a:solidFill>
                        </a:rPr>
                        <a:t>#10</a:t>
                      </a:r>
                    </a:p>
                  </a:txBody>
                  <a:tcPr/>
                </a:tc>
                <a:tc>
                  <a:txBody>
                    <a:bodyPr/>
                    <a:lstStyle/>
                    <a:p>
                      <a:pPr algn="ctr"/>
                      <a:r>
                        <a:rPr lang="en-US" sz="700" noProof="0">
                          <a:solidFill>
                            <a:schemeClr val="tx1"/>
                          </a:solidFill>
                        </a:rPr>
                        <a:t>#14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t>SCT Inst-EPC-Beneficiary Initiated Repayment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i="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noProof="0">
                          <a:solidFill>
                            <a:schemeClr val="tx1"/>
                          </a:solidFill>
                        </a:rPr>
                        <a:t>EPC Internal </a:t>
                      </a:r>
                      <a:r>
                        <a:rPr lang="en-US" sz="700" noProof="0">
                          <a:solidFill>
                            <a:schemeClr val="tx1"/>
                          </a:solidFill>
                        </a:rPr>
                        <a:t>– Supported for 2027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(asking PC for input) </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Supported for 2027 </a:t>
                      </a:r>
                    </a:p>
                  </a:txBody>
                  <a:tcPr>
                    <a:solidFill>
                      <a:schemeClr val="accent3">
                        <a:lumMod val="20000"/>
                        <a:lumOff val="80000"/>
                      </a:schemeClr>
                    </a:solidFill>
                  </a:tcPr>
                </a:tc>
                <a:extLst>
                  <a:ext uri="{0D108BD9-81ED-4DB2-BD59-A6C34878D82A}">
                    <a16:rowId xmlns:a16="http://schemas.microsoft.com/office/drawing/2014/main" val="3391019654"/>
                  </a:ext>
                </a:extLst>
              </a:tr>
              <a:tr h="245308">
                <a:tc>
                  <a:txBody>
                    <a:bodyPr/>
                    <a:lstStyle/>
                    <a:p>
                      <a:pPr algn="ctr"/>
                      <a:r>
                        <a:rPr lang="en-US" sz="700" b="1" noProof="0">
                          <a:solidFill>
                            <a:schemeClr val="tx1"/>
                          </a:solidFill>
                        </a:rPr>
                        <a:t>#17</a:t>
                      </a:r>
                    </a:p>
                  </a:txBody>
                  <a:tcPr/>
                </a:tc>
                <a:tc>
                  <a:txBody>
                    <a:bodyPr/>
                    <a:lstStyle/>
                    <a:p>
                      <a:pPr algn="ctr"/>
                      <a:r>
                        <a:rPr lang="en-US" sz="700" noProof="0">
                          <a:solidFill>
                            <a:schemeClr val="tx1"/>
                          </a:solidFill>
                        </a:rPr>
                        <a:t>#15</a:t>
                      </a:r>
                    </a:p>
                    <a:p>
                      <a:pPr algn="ctr"/>
                      <a:r>
                        <a:rPr lang="en-US" sz="700" noProof="0">
                          <a:solidFill>
                            <a:schemeClr val="tx1"/>
                          </a:solidFill>
                        </a:rPr>
                        <a:t>(#08)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All schemes-EPC-Changes to (Ultimate) Creditor-Debtor Organization and Private Identification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515354981"/>
                  </a:ext>
                </a:extLst>
              </a:tr>
              <a:tr h="245308">
                <a:tc>
                  <a:txBody>
                    <a:bodyPr/>
                    <a:lstStyle/>
                    <a:p>
                      <a:pPr algn="ctr"/>
                      <a:r>
                        <a:rPr lang="en-US" sz="700" b="1" noProof="0"/>
                        <a:t>#18</a:t>
                      </a:r>
                    </a:p>
                  </a:txBody>
                  <a:tcPr/>
                </a:tc>
                <a:tc>
                  <a:txBody>
                    <a:bodyPr/>
                    <a:lstStyle/>
                    <a:p>
                      <a:pPr algn="ctr"/>
                      <a:r>
                        <a:rPr lang="en-US" sz="700" noProof="0"/>
                        <a:t>#16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All schemes-EPC-Changes to Structured Remittance Information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p>
                  </a:txBody>
                  <a:tcPr>
                    <a:solidFill>
                      <a:schemeClr val="accent3">
                        <a:lumMod val="20000"/>
                        <a:lumOff val="80000"/>
                      </a:schemeClr>
                    </a:solidFill>
                  </a:tcPr>
                </a:tc>
                <a:extLst>
                  <a:ext uri="{0D108BD9-81ED-4DB2-BD59-A6C34878D82A}">
                    <a16:rowId xmlns:a16="http://schemas.microsoft.com/office/drawing/2014/main" val="1403185967"/>
                  </a:ext>
                </a:extLst>
              </a:tr>
              <a:tr h="245308">
                <a:tc>
                  <a:txBody>
                    <a:bodyPr/>
                    <a:lstStyle/>
                    <a:p>
                      <a:pPr algn="ctr"/>
                      <a:r>
                        <a:rPr lang="en-US" sz="700" b="1" i="0" noProof="0">
                          <a:solidFill>
                            <a:schemeClr val="tx1"/>
                          </a:solidFill>
                        </a:rPr>
                        <a:t>#19</a:t>
                      </a:r>
                    </a:p>
                  </a:txBody>
                  <a:tcPr/>
                </a:tc>
                <a:tc>
                  <a:txBody>
                    <a:bodyPr/>
                    <a:lstStyle/>
                    <a:p>
                      <a:pPr algn="ctr"/>
                      <a:r>
                        <a:rPr lang="en-US" sz="700" i="0" noProof="0">
                          <a:solidFill>
                            <a:schemeClr val="tx1"/>
                          </a:solidFill>
                        </a:rPr>
                        <a:t>#17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kern="1200" noProof="0">
                          <a:solidFill>
                            <a:schemeClr val="tx1"/>
                          </a:solidFill>
                          <a:latin typeface="+mn-lt"/>
                          <a:ea typeface="+mn-ea"/>
                          <a:cs typeface="+mn-cs"/>
                        </a:rPr>
                        <a:t>SCT schemes-CH and LI PSP community-Include Address for Originator -and Beneficiary Ref. Parties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a:t>
                      </a:r>
                      <a:r>
                        <a:rPr lang="en-US" sz="700" b="0" kern="1200" noProof="0">
                          <a:solidFill>
                            <a:schemeClr val="tx1"/>
                          </a:solidFill>
                          <a:latin typeface="+mn-lt"/>
                          <a:ea typeface="+mn-ea"/>
                          <a:cs typeface="+mn-cs"/>
                        </a:rPr>
                        <a:t>No recommendation </a:t>
                      </a:r>
                      <a:r>
                        <a:rPr lang="en-US" sz="700" kern="1200" noProof="0">
                          <a:solidFill>
                            <a:schemeClr val="tx1"/>
                          </a:solidFill>
                          <a:latin typeface="+mn-lt"/>
                          <a:ea typeface="+mn-ea"/>
                          <a:cs typeface="+mn-cs"/>
                        </a:rPr>
                        <a:t>for 2027 </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NPC following EPC </a:t>
                      </a:r>
                      <a:r>
                        <a:rPr lang="en-US" sz="700" b="1" kern="1200" noProof="0">
                          <a:solidFill>
                            <a:schemeClr val="tx1"/>
                          </a:solidFill>
                          <a:latin typeface="+mn-lt"/>
                          <a:ea typeface="+mn-ea"/>
                          <a:cs typeface="+mn-cs"/>
                        </a:rPr>
                        <a:t>– </a:t>
                      </a:r>
                      <a:r>
                        <a:rPr lang="en-US" sz="700" b="0" kern="1200" noProof="0">
                          <a:solidFill>
                            <a:schemeClr val="tx1"/>
                          </a:solidFill>
                          <a:latin typeface="+mn-lt"/>
                          <a:ea typeface="+mn-ea"/>
                          <a:cs typeface="+mn-cs"/>
                        </a:rPr>
                        <a:t>No recommendation</a:t>
                      </a:r>
                      <a:r>
                        <a:rPr lang="en-US" sz="700" b="1" kern="1200" noProof="0">
                          <a:solidFill>
                            <a:schemeClr val="tx1"/>
                          </a:solidFill>
                          <a:latin typeface="+mn-lt"/>
                          <a:ea typeface="+mn-ea"/>
                          <a:cs typeface="+mn-cs"/>
                        </a:rPr>
                        <a:t> f</a:t>
                      </a:r>
                      <a:r>
                        <a:rPr lang="en-US" sz="700" kern="1200" noProof="0">
                          <a:solidFill>
                            <a:schemeClr val="tx1"/>
                          </a:solidFill>
                          <a:latin typeface="+mn-lt"/>
                          <a:ea typeface="+mn-ea"/>
                          <a:cs typeface="+mn-cs"/>
                        </a:rPr>
                        <a:t>or 2027 </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3145335947"/>
                  </a:ext>
                </a:extLst>
              </a:tr>
              <a:tr h="245308">
                <a:tc>
                  <a:txBody>
                    <a:bodyPr/>
                    <a:lstStyle/>
                    <a:p>
                      <a:pPr algn="ctr"/>
                      <a:r>
                        <a:rPr lang="en-US" sz="700" b="1" i="0" noProof="0">
                          <a:solidFill>
                            <a:schemeClr val="tx1"/>
                          </a:solidFill>
                        </a:rPr>
                        <a:t>#21</a:t>
                      </a:r>
                    </a:p>
                  </a:txBody>
                  <a:tcPr/>
                </a:tc>
                <a:tc>
                  <a:txBody>
                    <a:bodyPr/>
                    <a:lstStyle/>
                    <a:p>
                      <a:pPr algn="ctr"/>
                      <a:r>
                        <a:rPr lang="en-US" sz="700" i="0" noProof="0">
                          <a:solidFill>
                            <a:schemeClr val="tx1"/>
                          </a:solidFill>
                        </a:rPr>
                        <a:t>#18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kern="1200" noProof="0">
                          <a:solidFill>
                            <a:schemeClr val="tx1"/>
                          </a:solidFill>
                          <a:latin typeface="+mn-lt"/>
                          <a:ea typeface="+mn-ea"/>
                          <a:cs typeface="+mn-cs"/>
                        </a:rPr>
                        <a:t>SCT schemes and OCT Inst-CH and LI PSP community-Validate Structured Remittance Information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14E8F"/>
                          </a:solidFill>
                          <a:effectLst/>
                          <a:uLnTx/>
                          <a:uFillTx/>
                          <a:latin typeface="Calibri"/>
                          <a:ea typeface="+mn-ea"/>
                          <a:cs typeface="+mn-cs"/>
                        </a:rPr>
                        <a:t>EPC External </a:t>
                      </a:r>
                      <a:r>
                        <a:rPr kumimoji="0" lang="en-US" sz="700" b="0" i="0" u="none" strike="noStrike" kern="1200" cap="none" spc="0" normalizeH="0" baseline="0" noProof="0">
                          <a:ln>
                            <a:noFill/>
                          </a:ln>
                          <a:solidFill>
                            <a:srgbClr val="014E8F"/>
                          </a:solidFill>
                          <a:effectLst/>
                          <a:uLnTx/>
                          <a:uFillTx/>
                          <a:latin typeface="Calibri"/>
                          <a:ea typeface="+mn-ea"/>
                          <a:cs typeface="+mn-cs"/>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700" kern="1200" noProof="0">
                          <a:solidFill>
                            <a:schemeClr val="tx1"/>
                          </a:solidFill>
                          <a:latin typeface="+mn-lt"/>
                          <a:ea typeface="+mn-ea"/>
                          <a:cs typeface="+mn-cs"/>
                        </a:rPr>
                        <a:t>The change is already provided for in the NCT &amp; NCT Inst scheme: no action</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751596080"/>
                  </a:ext>
                </a:extLst>
              </a:tr>
            </a:tbl>
          </a:graphicData>
        </a:graphic>
      </p:graphicFrame>
    </p:spTree>
    <p:extLst>
      <p:ext uri="{BB962C8B-B14F-4D97-AF65-F5344CB8AC3E}">
        <p14:creationId xmlns:p14="http://schemas.microsoft.com/office/powerpoint/2010/main" val="211439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84E54-BAF5-38ED-62C5-8BF2DBCC562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8E8B8D7-AB9D-3705-60F3-50D93A16680F}"/>
              </a:ext>
            </a:extLst>
          </p:cNvPr>
          <p:cNvSpPr>
            <a:spLocks noGrp="1"/>
          </p:cNvSpPr>
          <p:nvPr>
            <p:ph type="title"/>
          </p:nvPr>
        </p:nvSpPr>
        <p:spPr>
          <a:xfrm>
            <a:off x="163442" y="494759"/>
            <a:ext cx="8370889" cy="487317"/>
          </a:xfrm>
        </p:spPr>
        <p:txBody>
          <a:bodyPr>
            <a:normAutofit/>
          </a:bodyPr>
          <a:lstStyle/>
          <a:p>
            <a:r>
              <a:rPr lang="en-US" sz="2000"/>
              <a:t>EPC Internal and External change requests (SCT &amp; SCT Inst) </a:t>
            </a:r>
            <a:endParaRPr lang="en-US" sz="2000" noProof="0"/>
          </a:p>
        </p:txBody>
      </p:sp>
      <p:sp>
        <p:nvSpPr>
          <p:cNvPr id="4" name="Platshållare för sidfot 3">
            <a:extLst>
              <a:ext uri="{FF2B5EF4-FFF2-40B4-BE49-F238E27FC236}">
                <a16:creationId xmlns:a16="http://schemas.microsoft.com/office/drawing/2014/main" id="{0AB383FC-35EF-C027-266A-50F3D4C7D712}"/>
              </a:ext>
            </a:extLst>
          </p:cNvPr>
          <p:cNvSpPr>
            <a:spLocks noGrp="1"/>
          </p:cNvSpPr>
          <p:nvPr>
            <p:ph type="ftr" sz="quarter" idx="11"/>
          </p:nvPr>
        </p:nvSpPr>
        <p:spPr/>
        <p:txBody>
          <a:bodyPr/>
          <a:lstStyle/>
          <a:p>
            <a:r>
              <a:rPr lang="en-US" noProof="0"/>
              <a:t>Stakeholder Forum Agenda - Classification: External</a:t>
            </a:r>
          </a:p>
        </p:txBody>
      </p:sp>
      <p:sp>
        <p:nvSpPr>
          <p:cNvPr id="5" name="Platshållare för datum 4">
            <a:extLst>
              <a:ext uri="{FF2B5EF4-FFF2-40B4-BE49-F238E27FC236}">
                <a16:creationId xmlns:a16="http://schemas.microsoft.com/office/drawing/2014/main" id="{6754EA46-BAA2-6712-04DC-71747F2BA9D5}"/>
              </a:ext>
            </a:extLst>
          </p:cNvPr>
          <p:cNvSpPr>
            <a:spLocks noGrp="1"/>
          </p:cNvSpPr>
          <p:nvPr>
            <p:ph type="dt" sz="half" idx="10"/>
          </p:nvPr>
        </p:nvSpPr>
        <p:spPr/>
        <p:txBody>
          <a:bodyPr/>
          <a:lstStyle/>
          <a:p>
            <a:r>
              <a:rPr lang="sv-SE" noProof="0"/>
              <a:t>26/03/2026</a:t>
            </a:r>
            <a:endParaRPr lang="en-US" noProof="0"/>
          </a:p>
        </p:txBody>
      </p:sp>
      <p:sp>
        <p:nvSpPr>
          <p:cNvPr id="6" name="Platshållare för bildnummer 5">
            <a:extLst>
              <a:ext uri="{FF2B5EF4-FFF2-40B4-BE49-F238E27FC236}">
                <a16:creationId xmlns:a16="http://schemas.microsoft.com/office/drawing/2014/main" id="{22CCB9BF-7D54-9C29-0992-AF25C02EF1EF}"/>
              </a:ext>
            </a:extLst>
          </p:cNvPr>
          <p:cNvSpPr>
            <a:spLocks noGrp="1"/>
          </p:cNvSpPr>
          <p:nvPr>
            <p:ph type="sldNum" sz="quarter" idx="12"/>
          </p:nvPr>
        </p:nvSpPr>
        <p:spPr/>
        <p:txBody>
          <a:bodyPr/>
          <a:lstStyle/>
          <a:p>
            <a:fld id="{394EE31B-4DFC-CF4D-9A18-3F5D4D7C7302}" type="slidenum">
              <a:rPr lang="en-US" noProof="0" smtClean="0"/>
              <a:pPr/>
              <a:t>33</a:t>
            </a:fld>
            <a:endParaRPr lang="en-US" noProof="0"/>
          </a:p>
        </p:txBody>
      </p:sp>
      <p:graphicFrame>
        <p:nvGraphicFramePr>
          <p:cNvPr id="7" name="Tabell 7">
            <a:extLst>
              <a:ext uri="{FF2B5EF4-FFF2-40B4-BE49-F238E27FC236}">
                <a16:creationId xmlns:a16="http://schemas.microsoft.com/office/drawing/2014/main" id="{EFDD2DF5-A366-36FF-BE46-81B96CC3920E}"/>
              </a:ext>
            </a:extLst>
          </p:cNvPr>
          <p:cNvGraphicFramePr>
            <a:graphicFrameLocks noGrp="1"/>
          </p:cNvGraphicFramePr>
          <p:nvPr>
            <p:extLst>
              <p:ext uri="{D42A27DB-BD31-4B8C-83A1-F6EECF244321}">
                <p14:modId xmlns:p14="http://schemas.microsoft.com/office/powerpoint/2010/main" val="2158842596"/>
              </p:ext>
            </p:extLst>
          </p:nvPr>
        </p:nvGraphicFramePr>
        <p:xfrm>
          <a:off x="163442" y="1122006"/>
          <a:ext cx="8715514" cy="2759402"/>
        </p:xfrm>
        <a:graphic>
          <a:graphicData uri="http://schemas.openxmlformats.org/drawingml/2006/table">
            <a:tbl>
              <a:tblPr firstRow="1" bandRow="1">
                <a:tableStyleId>{073A0DAA-6AF3-43AB-8588-CEC1D06C72B9}</a:tableStyleId>
              </a:tblPr>
              <a:tblGrid>
                <a:gridCol w="416314">
                  <a:extLst>
                    <a:ext uri="{9D8B030D-6E8A-4147-A177-3AD203B41FA5}">
                      <a16:colId xmlns:a16="http://schemas.microsoft.com/office/drawing/2014/main" val="4049220222"/>
                    </a:ext>
                  </a:extLst>
                </a:gridCol>
                <a:gridCol w="434239">
                  <a:extLst>
                    <a:ext uri="{9D8B030D-6E8A-4147-A177-3AD203B41FA5}">
                      <a16:colId xmlns:a16="http://schemas.microsoft.com/office/drawing/2014/main" val="2778136160"/>
                    </a:ext>
                  </a:extLst>
                </a:gridCol>
                <a:gridCol w="4421603">
                  <a:extLst>
                    <a:ext uri="{9D8B030D-6E8A-4147-A177-3AD203B41FA5}">
                      <a16:colId xmlns:a16="http://schemas.microsoft.com/office/drawing/2014/main" val="2141160959"/>
                    </a:ext>
                  </a:extLst>
                </a:gridCol>
                <a:gridCol w="442210">
                  <a:extLst>
                    <a:ext uri="{9D8B030D-6E8A-4147-A177-3AD203B41FA5}">
                      <a16:colId xmlns:a16="http://schemas.microsoft.com/office/drawing/2014/main" val="2443651531"/>
                    </a:ext>
                  </a:extLst>
                </a:gridCol>
                <a:gridCol w="367259">
                  <a:extLst>
                    <a:ext uri="{9D8B030D-6E8A-4147-A177-3AD203B41FA5}">
                      <a16:colId xmlns:a16="http://schemas.microsoft.com/office/drawing/2014/main" val="2950046002"/>
                    </a:ext>
                  </a:extLst>
                </a:gridCol>
                <a:gridCol w="1441393">
                  <a:extLst>
                    <a:ext uri="{9D8B030D-6E8A-4147-A177-3AD203B41FA5}">
                      <a16:colId xmlns:a16="http://schemas.microsoft.com/office/drawing/2014/main" val="933496745"/>
                    </a:ext>
                  </a:extLst>
                </a:gridCol>
                <a:gridCol w="1192496">
                  <a:extLst>
                    <a:ext uri="{9D8B030D-6E8A-4147-A177-3AD203B41FA5}">
                      <a16:colId xmlns:a16="http://schemas.microsoft.com/office/drawing/2014/main" val="315948566"/>
                    </a:ext>
                  </a:extLst>
                </a:gridCol>
              </a:tblGrid>
              <a:tr h="256008">
                <a:tc>
                  <a:txBody>
                    <a:bodyPr/>
                    <a:lstStyle/>
                    <a:p>
                      <a:pPr algn="ctr"/>
                      <a:r>
                        <a:rPr lang="en-US" sz="700" noProof="0"/>
                        <a:t>EPC Id </a:t>
                      </a:r>
                    </a:p>
                  </a:txBody>
                  <a:tcPr/>
                </a:tc>
                <a:tc>
                  <a:txBody>
                    <a:bodyPr/>
                    <a:lstStyle/>
                    <a:p>
                      <a:pPr algn="ctr"/>
                      <a:r>
                        <a:rPr lang="en-US" sz="700" noProof="0"/>
                        <a:t>NPC Id</a:t>
                      </a:r>
                    </a:p>
                  </a:txBody>
                  <a:tcPr/>
                </a:tc>
                <a:tc>
                  <a:txBody>
                    <a:bodyPr/>
                    <a:lstStyle/>
                    <a:p>
                      <a:r>
                        <a:rPr lang="en-US" sz="700" noProof="0"/>
                        <a:t>Name</a:t>
                      </a:r>
                    </a:p>
                  </a:txBody>
                  <a:tcPr/>
                </a:tc>
                <a:tc>
                  <a:txBody>
                    <a:bodyPr/>
                    <a:lstStyle/>
                    <a:p>
                      <a:r>
                        <a:rPr lang="en-US" sz="700" noProof="0"/>
                        <a:t>NCT </a:t>
                      </a:r>
                    </a:p>
                  </a:txBody>
                  <a:tcPr/>
                </a:tc>
                <a:tc>
                  <a:txBody>
                    <a:bodyPr/>
                    <a:lstStyle/>
                    <a:p>
                      <a:r>
                        <a:rPr lang="en-US" sz="700" noProof="0"/>
                        <a:t>NCT Inst </a:t>
                      </a:r>
                    </a:p>
                  </a:txBody>
                  <a:tcPr/>
                </a:tc>
                <a:tc>
                  <a:txBody>
                    <a:bodyPr/>
                    <a:lstStyle/>
                    <a:p>
                      <a:r>
                        <a:rPr lang="en-US" sz="700" noProof="0"/>
                        <a:t>EPC Status</a:t>
                      </a:r>
                    </a:p>
                  </a:txBody>
                  <a:tcPr/>
                </a:tc>
                <a:tc>
                  <a:txBody>
                    <a:bodyPr/>
                    <a:lstStyle/>
                    <a:p>
                      <a:r>
                        <a:rPr lang="en-US" sz="700" noProof="0"/>
                        <a:t>NPC status </a:t>
                      </a:r>
                    </a:p>
                  </a:txBody>
                  <a:tcPr/>
                </a:tc>
                <a:extLst>
                  <a:ext uri="{0D108BD9-81ED-4DB2-BD59-A6C34878D82A}">
                    <a16:rowId xmlns:a16="http://schemas.microsoft.com/office/drawing/2014/main" val="2832658389"/>
                  </a:ext>
                </a:extLst>
              </a:tr>
              <a:tr h="226626">
                <a:tc>
                  <a:txBody>
                    <a:bodyPr/>
                    <a:lstStyle/>
                    <a:p>
                      <a:pPr algn="ctr"/>
                      <a:r>
                        <a:rPr lang="en-US" sz="700" b="1" i="0" noProof="0">
                          <a:solidFill>
                            <a:schemeClr val="tx1"/>
                          </a:solidFill>
                        </a:rPr>
                        <a:t>#22</a:t>
                      </a:r>
                    </a:p>
                  </a:txBody>
                  <a:tcPr/>
                </a:tc>
                <a:tc>
                  <a:txBody>
                    <a:bodyPr/>
                    <a:lstStyle/>
                    <a:p>
                      <a:pPr algn="ctr"/>
                      <a:r>
                        <a:rPr lang="en-US" sz="700" i="0" noProof="0">
                          <a:solidFill>
                            <a:schemeClr val="tx1"/>
                          </a:solidFill>
                        </a:rPr>
                        <a:t>#19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kern="1200" noProof="0">
                          <a:solidFill>
                            <a:schemeClr val="tx1"/>
                          </a:solidFill>
                          <a:latin typeface="+mn-lt"/>
                          <a:ea typeface="+mn-ea"/>
                          <a:cs typeface="+mn-cs"/>
                        </a:rPr>
                        <a:t>All schemes-SK PSP community-Align Effectiveness Dates with Those of Relevant Technical Standards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1373359524"/>
                  </a:ext>
                </a:extLst>
              </a:tr>
              <a:tr h="226626">
                <a:tc>
                  <a:txBody>
                    <a:bodyPr/>
                    <a:lstStyle/>
                    <a:p>
                      <a:pPr algn="ctr"/>
                      <a:r>
                        <a:rPr lang="en-US" sz="700" b="1" i="0" noProof="0">
                          <a:solidFill>
                            <a:schemeClr val="tx1"/>
                          </a:solidFill>
                        </a:rPr>
                        <a:t>#25</a:t>
                      </a:r>
                    </a:p>
                  </a:txBody>
                  <a:tcPr/>
                </a:tc>
                <a:tc>
                  <a:txBody>
                    <a:bodyPr/>
                    <a:lstStyle/>
                    <a:p>
                      <a:pPr algn="ctr"/>
                      <a:r>
                        <a:rPr lang="en-US" sz="700" i="0" noProof="0">
                          <a:solidFill>
                            <a:schemeClr val="tx1"/>
                          </a:solidFill>
                        </a:rPr>
                        <a:t>#20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kern="1200" noProof="0">
                          <a:solidFill>
                            <a:schemeClr val="tx1"/>
                          </a:solidFill>
                          <a:latin typeface="+mn-lt"/>
                          <a:ea typeface="+mn-ea"/>
                          <a:cs typeface="+mn-cs"/>
                        </a:rPr>
                        <a:t>SCT schemes-ES PSP community-Procedure for Partial Recovery of Funds for Fraudulent Transfers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a:t>
                      </a:r>
                      <a:r>
                        <a:rPr lang="en-US" sz="700" b="0" kern="1200" noProof="0">
                          <a:solidFill>
                            <a:schemeClr val="tx1"/>
                          </a:solidFill>
                          <a:latin typeface="+mn-lt"/>
                          <a:ea typeface="+mn-ea"/>
                          <a:cs typeface="+mn-cs"/>
                        </a:rPr>
                        <a:t>No recommendation  </a:t>
                      </a:r>
                      <a:r>
                        <a:rPr lang="en-US" sz="700" kern="1200" noProof="0">
                          <a:solidFill>
                            <a:schemeClr val="tx1"/>
                          </a:solidFill>
                          <a:latin typeface="+mn-lt"/>
                          <a:ea typeface="+mn-ea"/>
                          <a:cs typeface="+mn-cs"/>
                        </a:rPr>
                        <a:t>for 2027. Probably for PSR </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 (see NPC CR #05)</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759966750"/>
                  </a:ext>
                </a:extLst>
              </a:tr>
              <a:tr h="245308">
                <a:tc>
                  <a:txBody>
                    <a:bodyPr/>
                    <a:lstStyle/>
                    <a:p>
                      <a:pPr algn="ctr"/>
                      <a:r>
                        <a:rPr lang="en-US" sz="700" b="1" i="0" noProof="0">
                          <a:solidFill>
                            <a:schemeClr val="tx1"/>
                          </a:solidFill>
                        </a:rPr>
                        <a:t>#27</a:t>
                      </a:r>
                    </a:p>
                  </a:txBody>
                  <a:tcPr/>
                </a:tc>
                <a:tc>
                  <a:txBody>
                    <a:bodyPr/>
                    <a:lstStyle/>
                    <a:p>
                      <a:pPr algn="ctr"/>
                      <a:r>
                        <a:rPr lang="en-US" sz="700" i="0" noProof="0">
                          <a:solidFill>
                            <a:schemeClr val="tx1"/>
                          </a:solidFill>
                        </a:rPr>
                        <a:t>#21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noProof="0">
                          <a:solidFill>
                            <a:schemeClr val="tx1"/>
                          </a:solidFill>
                        </a:rPr>
                        <a:t>SCT schemes and OCT Inst-PT PSP community- Possibility to Return Funds after Credit of Amount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SCT </a:t>
                      </a:r>
                      <a:r>
                        <a:rPr lang="en-US" sz="700" b="0" kern="1200" noProof="0">
                          <a:solidFill>
                            <a:schemeClr val="tx1"/>
                          </a:solidFill>
                          <a:latin typeface="+mn-lt"/>
                          <a:ea typeface="+mn-ea"/>
                          <a:cs typeface="+mn-cs"/>
                        </a:rPr>
                        <a:t>no recommendation </a:t>
                      </a:r>
                      <a:r>
                        <a:rPr lang="en-US" sz="700" kern="1200" noProof="0">
                          <a:solidFill>
                            <a:schemeClr val="tx1"/>
                          </a:solidFill>
                          <a:latin typeface="+mn-lt"/>
                          <a:ea typeface="+mn-ea"/>
                          <a:cs typeface="+mn-cs"/>
                        </a:rPr>
                        <a:t>for 2027 </a:t>
                      </a:r>
                      <a:r>
                        <a:rPr lang="en-US" sz="700" b="1" kern="1200" noProof="0">
                          <a:solidFill>
                            <a:schemeClr val="tx1"/>
                          </a:solidFill>
                          <a:latin typeface="+mn-lt"/>
                          <a:ea typeface="+mn-ea"/>
                          <a:cs typeface="+mn-cs"/>
                        </a:rPr>
                        <a:t>SCT Inst </a:t>
                      </a:r>
                      <a:r>
                        <a:rPr lang="en-US" sz="700" b="0" kern="1200" noProof="0">
                          <a:solidFill>
                            <a:schemeClr val="tx1"/>
                          </a:solidFill>
                          <a:latin typeface="+mn-lt"/>
                          <a:ea typeface="+mn-ea"/>
                          <a:cs typeface="+mn-cs"/>
                        </a:rPr>
                        <a:t>no support </a:t>
                      </a:r>
                      <a:r>
                        <a:rPr lang="en-US" sz="700" kern="1200" noProof="0">
                          <a:solidFill>
                            <a:schemeClr val="tx1"/>
                          </a:solidFill>
                          <a:latin typeface="+mn-lt"/>
                          <a:ea typeface="+mn-ea"/>
                          <a:cs typeface="+mn-cs"/>
                        </a:rPr>
                        <a:t>for 2027 </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NPC following EPC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NCT</a:t>
                      </a:r>
                      <a:r>
                        <a:rPr lang="en-US" sz="700" kern="1200" noProof="0">
                          <a:solidFill>
                            <a:schemeClr val="tx1"/>
                          </a:solidFill>
                          <a:latin typeface="+mn-lt"/>
                          <a:ea typeface="+mn-ea"/>
                          <a:cs typeface="+mn-cs"/>
                        </a:rPr>
                        <a:t> - </a:t>
                      </a:r>
                      <a:r>
                        <a:rPr lang="en-US" sz="700" b="0" kern="1200" noProof="0">
                          <a:solidFill>
                            <a:schemeClr val="tx1"/>
                          </a:solidFill>
                          <a:latin typeface="+mn-lt"/>
                          <a:ea typeface="+mn-ea"/>
                          <a:cs typeface="+mn-cs"/>
                        </a:rPr>
                        <a:t>no recommendation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NCT Inst – </a:t>
                      </a:r>
                      <a:r>
                        <a:rPr lang="en-US" sz="700" b="0" kern="1200" noProof="0">
                          <a:solidFill>
                            <a:schemeClr val="tx1"/>
                          </a:solidFill>
                          <a:latin typeface="+mn-lt"/>
                          <a:ea typeface="+mn-ea"/>
                          <a:cs typeface="+mn-cs"/>
                        </a:rPr>
                        <a:t>not supported </a:t>
                      </a:r>
                      <a:endParaRPr lang="en-US" sz="700" b="0"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717778761"/>
                  </a:ext>
                </a:extLst>
              </a:tr>
              <a:tr h="245308">
                <a:tc>
                  <a:txBody>
                    <a:bodyPr/>
                    <a:lstStyle/>
                    <a:p>
                      <a:pPr algn="ctr"/>
                      <a:r>
                        <a:rPr lang="en-US" sz="700" b="1" i="0" noProof="0">
                          <a:solidFill>
                            <a:schemeClr val="tx1"/>
                          </a:solidFill>
                        </a:rPr>
                        <a:t>#35</a:t>
                      </a:r>
                    </a:p>
                  </a:txBody>
                  <a:tcPr/>
                </a:tc>
                <a:tc>
                  <a:txBody>
                    <a:bodyPr/>
                    <a:lstStyle/>
                    <a:p>
                      <a:pPr algn="ctr"/>
                      <a:r>
                        <a:rPr lang="en-US" sz="700" i="0" noProof="0">
                          <a:solidFill>
                            <a:schemeClr val="tx1"/>
                          </a:solidFill>
                        </a:rPr>
                        <a:t>#22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SCT schemes-IT PSP community-Extend Recall Timeline for Duplicate and Technical Reason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noProof="0">
                          <a:solidFill>
                            <a:schemeClr val="tx1"/>
                          </a:solidFill>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Supported for 2027</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104502685"/>
                  </a:ext>
                </a:extLst>
              </a:tr>
              <a:tr h="245308">
                <a:tc>
                  <a:txBody>
                    <a:bodyPr/>
                    <a:lstStyle/>
                    <a:p>
                      <a:pPr algn="ctr"/>
                      <a:r>
                        <a:rPr lang="en-US" sz="700" b="1" i="0" noProof="0">
                          <a:solidFill>
                            <a:schemeClr val="tx1"/>
                          </a:solidFill>
                        </a:rPr>
                        <a:t>#42</a:t>
                      </a:r>
                    </a:p>
                  </a:txBody>
                  <a:tcPr/>
                </a:tc>
                <a:tc>
                  <a:txBody>
                    <a:bodyPr/>
                    <a:lstStyle/>
                    <a:p>
                      <a:pPr algn="ctr"/>
                      <a:r>
                        <a:rPr lang="en-US" sz="700" i="0" noProof="0">
                          <a:solidFill>
                            <a:schemeClr val="tx1"/>
                          </a:solidFill>
                        </a:rPr>
                        <a:t>#23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kern="1200" noProof="0">
                          <a:solidFill>
                            <a:schemeClr val="tx1"/>
                          </a:solidFill>
                          <a:latin typeface="+mn-lt"/>
                          <a:ea typeface="+mn-ea"/>
                          <a:cs typeface="+mn-cs"/>
                        </a:rPr>
                        <a:t>SCT Inst-EPI-Reference to Link an SCT Inst Transaction for Refund with Initial SCT Inst Transaction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kern="1200" noProof="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Supported for 2027</a:t>
                      </a:r>
                      <a:endParaRPr lang="en-US" sz="700" b="1" kern="1200" noProof="0">
                        <a:solidFill>
                          <a:schemeClr val="tx1"/>
                        </a:solidFill>
                        <a:latin typeface="+mn-lt"/>
                        <a:ea typeface="+mn-ea"/>
                        <a:cs typeface="+mn-cs"/>
                      </a:endParaRP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Supported for 2027</a:t>
                      </a:r>
                      <a:endParaRPr lang="en-US" sz="700" b="1" noProof="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1322834381"/>
                  </a:ext>
                </a:extLst>
              </a:tr>
              <a:tr h="245308">
                <a:tc>
                  <a:txBody>
                    <a:bodyPr/>
                    <a:lstStyle/>
                    <a:p>
                      <a:pPr algn="ctr"/>
                      <a:r>
                        <a:rPr lang="en-US" sz="700" b="1" noProof="0"/>
                        <a:t>#45</a:t>
                      </a:r>
                    </a:p>
                  </a:txBody>
                  <a:tcPr/>
                </a:tc>
                <a:tc>
                  <a:txBody>
                    <a:bodyPr/>
                    <a:lstStyle/>
                    <a:p>
                      <a:pPr algn="ctr"/>
                      <a:r>
                        <a:rPr lang="en-US" sz="700" noProof="0"/>
                        <a:t>#24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SCT Inst-EPI-No Need for POI Indicator in SCT Inst Transactions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kern="1200" noProof="0">
                        <a:solidFill>
                          <a:schemeClr val="tx1"/>
                        </a:solidFill>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X</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kern="1200" noProof="0">
                          <a:solidFill>
                            <a:schemeClr val="tx1"/>
                          </a:solidFill>
                          <a:latin typeface="+mn-lt"/>
                          <a:ea typeface="+mn-ea"/>
                          <a:cs typeface="+mn-cs"/>
                        </a:rPr>
                        <a:t>EPC External </a:t>
                      </a:r>
                      <a:r>
                        <a:rPr lang="en-US" sz="700" kern="1200" noProof="0">
                          <a:solidFill>
                            <a:schemeClr val="tx1"/>
                          </a:solidFill>
                          <a:latin typeface="+mn-lt"/>
                          <a:ea typeface="+mn-ea"/>
                          <a:cs typeface="+mn-cs"/>
                        </a:rPr>
                        <a:t>– No support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No change to Rulebook </a:t>
                      </a:r>
                    </a:p>
                  </a:txBody>
                  <a:tcP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No support for 2027</a:t>
                      </a:r>
                    </a:p>
                  </a:txBody>
                  <a:tcPr>
                    <a:solidFill>
                      <a:schemeClr val="accent1">
                        <a:lumMod val="20000"/>
                        <a:lumOff val="80000"/>
                      </a:schemeClr>
                    </a:solidFill>
                  </a:tcPr>
                </a:tc>
                <a:extLst>
                  <a:ext uri="{0D108BD9-81ED-4DB2-BD59-A6C34878D82A}">
                    <a16:rowId xmlns:a16="http://schemas.microsoft.com/office/drawing/2014/main" val="3209221393"/>
                  </a:ext>
                </a:extLst>
              </a:tr>
              <a:tr h="245308">
                <a:tc>
                  <a:txBody>
                    <a:bodyPr/>
                    <a:lstStyle/>
                    <a:p>
                      <a:pPr algn="ctr"/>
                      <a:r>
                        <a:rPr lang="en-US" sz="700" b="1" noProof="0"/>
                        <a:t>TBD </a:t>
                      </a:r>
                    </a:p>
                  </a:txBody>
                  <a:tcPr/>
                </a:tc>
                <a:tc>
                  <a:txBody>
                    <a:bodyPr/>
                    <a:lstStyle/>
                    <a:p>
                      <a:pPr algn="ctr"/>
                      <a:r>
                        <a:rPr lang="en-US" sz="700" noProof="0"/>
                        <a:t>#03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Impact PSR article 65 and 69 - Suspicious transactions (</a:t>
                      </a:r>
                      <a:r>
                        <a:rPr lang="en-US" sz="700" i="0" strike="noStrike" noProof="0"/>
                        <a:t>Freeze and Reserve Funds)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strike="noStrike" noProof="0"/>
                        <a:t>TBD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i="0" strike="noStrike" noProof="0"/>
                        <a:t>TBD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noProof="0">
                          <a:solidFill>
                            <a:schemeClr val="tx1"/>
                          </a:solidFill>
                        </a:rPr>
                        <a:t>No formal CR for 2027 </a:t>
                      </a:r>
                      <a:r>
                        <a:rPr lang="en-US" sz="700" noProof="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Regulatory CM cycle TBD </a:t>
                      </a:r>
                    </a:p>
                  </a:txBody>
                  <a:tcPr>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Open for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“PSR package” – TBD </a:t>
                      </a:r>
                    </a:p>
                  </a:txBody>
                  <a:tcPr>
                    <a:solidFill>
                      <a:schemeClr val="accent2">
                        <a:lumMod val="20000"/>
                        <a:lumOff val="80000"/>
                      </a:schemeClr>
                    </a:solidFill>
                  </a:tcPr>
                </a:tc>
                <a:extLst>
                  <a:ext uri="{0D108BD9-81ED-4DB2-BD59-A6C34878D82A}">
                    <a16:rowId xmlns:a16="http://schemas.microsoft.com/office/drawing/2014/main" val="3356147176"/>
                  </a:ext>
                </a:extLst>
              </a:tr>
              <a:tr h="245308">
                <a:tc>
                  <a:txBody>
                    <a:bodyPr/>
                    <a:lstStyle/>
                    <a:p>
                      <a:pPr algn="ctr"/>
                      <a:r>
                        <a:rPr lang="en-US" sz="700" b="1" noProof="0"/>
                        <a:t>TBD </a:t>
                      </a:r>
                    </a:p>
                  </a:txBody>
                  <a:tcPr/>
                </a:tc>
                <a:tc>
                  <a:txBody>
                    <a:bodyPr/>
                    <a:lstStyle/>
                    <a:p>
                      <a:pPr algn="ctr"/>
                      <a:r>
                        <a:rPr lang="en-US" sz="700" noProof="0"/>
                        <a:t>#04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Impact PSR article 16 and 25 - Suspicious transactions (Provision of commercial trade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TBD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TBD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noProof="0">
                          <a:solidFill>
                            <a:schemeClr val="tx1"/>
                          </a:solidFill>
                        </a:rPr>
                        <a:t>No formal CR for 2027 </a:t>
                      </a:r>
                      <a:r>
                        <a:rPr lang="en-US" sz="700" noProof="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Regulatory CM cycle TBD </a:t>
                      </a:r>
                    </a:p>
                  </a:txBody>
                  <a:tcPr>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noProof="0">
                          <a:solidFill>
                            <a:schemeClr val="tx1"/>
                          </a:solidFill>
                          <a:latin typeface="+mn-lt"/>
                          <a:ea typeface="+mn-ea"/>
                          <a:cs typeface="+mn-cs"/>
                        </a:rPr>
                        <a:t>Open for 2027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noProof="0">
                          <a:solidFill>
                            <a:schemeClr val="tx1"/>
                          </a:solidFill>
                        </a:rPr>
                        <a:t>“PSR package” – TBD </a:t>
                      </a:r>
                      <a:r>
                        <a:rPr lang="en-US" sz="700" kern="1200" noProof="0">
                          <a:solidFill>
                            <a:schemeClr val="tx1"/>
                          </a:solidFill>
                          <a:latin typeface="+mn-lt"/>
                          <a:ea typeface="+mn-ea"/>
                          <a:cs typeface="+mn-cs"/>
                        </a:rPr>
                        <a:t> </a:t>
                      </a:r>
                    </a:p>
                  </a:txBody>
                  <a:tcPr>
                    <a:solidFill>
                      <a:schemeClr val="accent2">
                        <a:lumMod val="20000"/>
                        <a:lumOff val="80000"/>
                      </a:schemeClr>
                    </a:solidFill>
                  </a:tcPr>
                </a:tc>
                <a:extLst>
                  <a:ext uri="{0D108BD9-81ED-4DB2-BD59-A6C34878D82A}">
                    <a16:rowId xmlns:a16="http://schemas.microsoft.com/office/drawing/2014/main" val="3915099772"/>
                  </a:ext>
                </a:extLst>
              </a:tr>
            </a:tbl>
          </a:graphicData>
        </a:graphic>
      </p:graphicFrame>
      <p:sp>
        <p:nvSpPr>
          <p:cNvPr id="8" name="textruta 7">
            <a:extLst>
              <a:ext uri="{FF2B5EF4-FFF2-40B4-BE49-F238E27FC236}">
                <a16:creationId xmlns:a16="http://schemas.microsoft.com/office/drawing/2014/main" id="{15909994-BBB2-E341-7939-4DAA38761FCC}"/>
              </a:ext>
            </a:extLst>
          </p:cNvPr>
          <p:cNvSpPr txBox="1"/>
          <p:nvPr/>
        </p:nvSpPr>
        <p:spPr>
          <a:xfrm>
            <a:off x="1637858" y="4739852"/>
            <a:ext cx="2297060" cy="253916"/>
          </a:xfrm>
          <a:prstGeom prst="rect">
            <a:avLst/>
          </a:prstGeom>
          <a:noFill/>
        </p:spPr>
        <p:txBody>
          <a:bodyPr wrap="square" rtlCol="0">
            <a:spAutoFit/>
          </a:bodyPr>
          <a:lstStyle/>
          <a:p>
            <a:r>
              <a:rPr lang="en-US" sz="1050" noProof="0"/>
              <a:t>Next PSEMWG meeting 2026-02-18</a:t>
            </a:r>
          </a:p>
        </p:txBody>
      </p:sp>
    </p:spTree>
    <p:extLst>
      <p:ext uri="{BB962C8B-B14F-4D97-AF65-F5344CB8AC3E}">
        <p14:creationId xmlns:p14="http://schemas.microsoft.com/office/powerpoint/2010/main" val="103622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CA97115B-0818-FA41-9867-383CEB5C2BB6}"/>
              </a:ext>
            </a:extLst>
          </p:cNvPr>
          <p:cNvSpPr>
            <a:spLocks noGrp="1"/>
          </p:cNvSpPr>
          <p:nvPr>
            <p:ph type="ftr" sz="quarter" idx="11"/>
          </p:nvPr>
        </p:nvSpPr>
        <p:spPr/>
        <p:txBody>
          <a:bodyPr/>
          <a:lstStyle/>
          <a:p>
            <a:r>
              <a:rPr lang="en-US" noProof="0"/>
              <a:t>Stakeholder Forum Agenda - Classification: External</a:t>
            </a:r>
          </a:p>
        </p:txBody>
      </p:sp>
      <p:sp>
        <p:nvSpPr>
          <p:cNvPr id="6" name="Platshållare för datum 5">
            <a:extLst>
              <a:ext uri="{FF2B5EF4-FFF2-40B4-BE49-F238E27FC236}">
                <a16:creationId xmlns:a16="http://schemas.microsoft.com/office/drawing/2014/main" id="{682E22A9-21BB-69C5-79AD-DB680E4E7BA7}"/>
              </a:ext>
            </a:extLst>
          </p:cNvPr>
          <p:cNvSpPr>
            <a:spLocks noGrp="1"/>
          </p:cNvSpPr>
          <p:nvPr>
            <p:ph type="dt" sz="half" idx="10"/>
          </p:nvPr>
        </p:nvSpPr>
        <p:spPr/>
        <p:txBody>
          <a:bodyPr/>
          <a:lstStyle/>
          <a:p>
            <a:r>
              <a:rPr lang="sv-SE" noProof="0"/>
              <a:t>26/03/2026</a:t>
            </a:r>
            <a:endParaRPr lang="en-US" noProof="0"/>
          </a:p>
        </p:txBody>
      </p:sp>
      <p:sp>
        <p:nvSpPr>
          <p:cNvPr id="7" name="Platshållare för bildnummer 6">
            <a:extLst>
              <a:ext uri="{FF2B5EF4-FFF2-40B4-BE49-F238E27FC236}">
                <a16:creationId xmlns:a16="http://schemas.microsoft.com/office/drawing/2014/main" id="{DDC82E14-B3B8-EEAA-87A9-BDD9A4A18166}"/>
              </a:ext>
            </a:extLst>
          </p:cNvPr>
          <p:cNvSpPr>
            <a:spLocks noGrp="1"/>
          </p:cNvSpPr>
          <p:nvPr>
            <p:ph type="sldNum" sz="quarter" idx="12"/>
          </p:nvPr>
        </p:nvSpPr>
        <p:spPr/>
        <p:txBody>
          <a:bodyPr/>
          <a:lstStyle/>
          <a:p>
            <a:fld id="{394EE31B-4DFC-CF4D-9A18-3F5D4D7C7302}" type="slidenum">
              <a:rPr lang="en-US" noProof="0" smtClean="0"/>
              <a:pPr/>
              <a:t>34</a:t>
            </a:fld>
            <a:endParaRPr lang="en-US" noProof="0"/>
          </a:p>
        </p:txBody>
      </p:sp>
      <p:pic>
        <p:nvPicPr>
          <p:cNvPr id="8" name="Bildobjekt 7">
            <a:extLst>
              <a:ext uri="{FF2B5EF4-FFF2-40B4-BE49-F238E27FC236}">
                <a16:creationId xmlns:a16="http://schemas.microsoft.com/office/drawing/2014/main" id="{ED466BC3-3786-5562-8EE4-5EA6F2FF11A5}"/>
              </a:ext>
            </a:extLst>
          </p:cNvPr>
          <p:cNvPicPr>
            <a:picLocks noChangeAspect="1"/>
          </p:cNvPicPr>
          <p:nvPr/>
        </p:nvPicPr>
        <p:blipFill>
          <a:blip r:embed="rId3"/>
          <a:stretch>
            <a:fillRect/>
          </a:stretch>
        </p:blipFill>
        <p:spPr>
          <a:xfrm>
            <a:off x="5666029" y="982927"/>
            <a:ext cx="2118122" cy="3021240"/>
          </a:xfrm>
          <a:prstGeom prst="rect">
            <a:avLst/>
          </a:prstGeom>
        </p:spPr>
      </p:pic>
      <p:sp>
        <p:nvSpPr>
          <p:cNvPr id="13" name="Rubrik 2">
            <a:extLst>
              <a:ext uri="{FF2B5EF4-FFF2-40B4-BE49-F238E27FC236}">
                <a16:creationId xmlns:a16="http://schemas.microsoft.com/office/drawing/2014/main" id="{A3B20268-F1C7-9F7F-3BF4-633C666F09B3}"/>
              </a:ext>
            </a:extLst>
          </p:cNvPr>
          <p:cNvSpPr txBox="1">
            <a:spLocks/>
          </p:cNvSpPr>
          <p:nvPr/>
        </p:nvSpPr>
        <p:spPr>
          <a:xfrm>
            <a:off x="284480" y="477980"/>
            <a:ext cx="4093842" cy="1009894"/>
          </a:xfrm>
          <a:prstGeom prst="rect">
            <a:avLst/>
          </a:prstGeom>
        </p:spPr>
        <p:txBody>
          <a:bodyPr lIns="0" tIns="0" rIns="0" bIns="0" anchor="t" anchorCtr="0">
            <a:normAutofit fontScale="97500"/>
          </a:bodyPr>
          <a:lstStyle>
            <a:lvl1pPr algn="l" defTabSz="457200" rtl="0" eaLnBrk="1" latinLnBrk="0" hangingPunct="1">
              <a:spcBef>
                <a:spcPct val="0"/>
              </a:spcBef>
              <a:buNone/>
              <a:defRPr sz="3600" kern="1200">
                <a:solidFill>
                  <a:schemeClr val="tx1"/>
                </a:solidFill>
                <a:latin typeface="Calibri"/>
                <a:ea typeface="+mj-ea"/>
                <a:cs typeface="Calibri"/>
              </a:defRPr>
            </a:lvl1pPr>
          </a:lstStyle>
          <a:p>
            <a:r>
              <a:rPr lang="en-US"/>
              <a:t>NOLO Inst scheme </a:t>
            </a:r>
          </a:p>
        </p:txBody>
      </p:sp>
      <p:sp>
        <p:nvSpPr>
          <p:cNvPr id="14" name="Platshållare för text 3">
            <a:extLst>
              <a:ext uri="{FF2B5EF4-FFF2-40B4-BE49-F238E27FC236}">
                <a16:creationId xmlns:a16="http://schemas.microsoft.com/office/drawing/2014/main" id="{00595C26-CF94-8495-CB75-EE102A0A9FD5}"/>
              </a:ext>
            </a:extLst>
          </p:cNvPr>
          <p:cNvSpPr>
            <a:spLocks noGrp="1"/>
          </p:cNvSpPr>
          <p:nvPr>
            <p:ph type="body" sz="quarter" idx="17"/>
          </p:nvPr>
        </p:nvSpPr>
        <p:spPr>
          <a:xfrm>
            <a:off x="223545" y="1254697"/>
            <a:ext cx="4093842" cy="842466"/>
          </a:xfrm>
        </p:spPr>
        <p:txBody>
          <a:bodyPr>
            <a:noAutofit/>
          </a:bodyPr>
          <a:lstStyle/>
          <a:p>
            <a:r>
              <a:rPr lang="en-US" sz="1300"/>
              <a:t>Rulebook finalized and out on public consultation </a:t>
            </a:r>
            <a:r>
              <a:rPr lang="en-US" sz="1300" b="1"/>
              <a:t>between March 15</a:t>
            </a:r>
            <a:r>
              <a:rPr lang="en-US" sz="1300" b="1" baseline="30000"/>
              <a:t>th</a:t>
            </a:r>
            <a:r>
              <a:rPr lang="en-US" sz="1300" b="1"/>
              <a:t> and June 11</a:t>
            </a:r>
            <a:r>
              <a:rPr lang="en-US" sz="1300" b="1" baseline="30000"/>
              <a:t>th</a:t>
            </a:r>
            <a:r>
              <a:rPr lang="en-US" sz="1300" b="1"/>
              <a:t>  </a:t>
            </a:r>
          </a:p>
          <a:p>
            <a:endParaRPr lang="en-US" sz="1300"/>
          </a:p>
          <a:p>
            <a:r>
              <a:rPr lang="en-GB" sz="1300"/>
              <a:t>NPC040-01 NPC One Leg Out Instant Credit Transfer Rulebook draft 0.99</a:t>
            </a:r>
          </a:p>
          <a:p>
            <a:r>
              <a:rPr lang="en-GB" sz="1300"/>
              <a:t>NPC046-01 NPC NOLO Inst Response template - public consultation on the NOLO Inst Rulebook</a:t>
            </a:r>
          </a:p>
          <a:p>
            <a:r>
              <a:rPr lang="en-GB" sz="1300"/>
              <a:t>Background to the development of the NOLO Inst Rulebook and its relation to the EPC OCT Inst Rulebook</a:t>
            </a:r>
          </a:p>
          <a:p>
            <a:endParaRPr lang="en-GB" sz="1300"/>
          </a:p>
          <a:p>
            <a:r>
              <a:rPr lang="en-GB" sz="1300">
                <a:hlinkClick r:id="rId4"/>
              </a:rPr>
              <a:t>nordicpaymentscouncil.org/</a:t>
            </a:r>
            <a:r>
              <a:rPr lang="en-GB" sz="1300" err="1">
                <a:hlinkClick r:id="rId4"/>
              </a:rPr>
              <a:t>npc</a:t>
            </a:r>
            <a:r>
              <a:rPr lang="en-GB" sz="1300">
                <a:hlinkClick r:id="rId4"/>
              </a:rPr>
              <a:t>-schemes/</a:t>
            </a:r>
            <a:r>
              <a:rPr lang="en-GB" sz="1300" err="1">
                <a:hlinkClick r:id="rId4"/>
              </a:rPr>
              <a:t>npc</a:t>
            </a:r>
            <a:r>
              <a:rPr lang="en-GB" sz="1300">
                <a:hlinkClick r:id="rId4"/>
              </a:rPr>
              <a:t>-one-leg-out-instant-credit-transfer-scheme/</a:t>
            </a:r>
            <a:endParaRPr lang="en-GB" sz="1300"/>
          </a:p>
          <a:p>
            <a:endParaRPr lang="en-GB" sz="1300"/>
          </a:p>
          <a:p>
            <a:r>
              <a:rPr lang="en-US" sz="1300"/>
              <a:t>NPC encourage all to take part in the public consultation! </a:t>
            </a:r>
          </a:p>
        </p:txBody>
      </p:sp>
    </p:spTree>
    <p:extLst>
      <p:ext uri="{BB962C8B-B14F-4D97-AF65-F5344CB8AC3E}">
        <p14:creationId xmlns:p14="http://schemas.microsoft.com/office/powerpoint/2010/main" val="384540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2988-1A9A-03FA-7446-948461E5269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8690694-D5B4-8E78-F9CB-498F9D99FBE2}"/>
              </a:ext>
            </a:extLst>
          </p:cNvPr>
          <p:cNvSpPr>
            <a:spLocks noGrp="1"/>
          </p:cNvSpPr>
          <p:nvPr>
            <p:ph type="title"/>
          </p:nvPr>
        </p:nvSpPr>
        <p:spPr>
          <a:xfrm>
            <a:off x="259002" y="196434"/>
            <a:ext cx="8370889" cy="431199"/>
          </a:xfrm>
        </p:spPr>
        <p:txBody>
          <a:bodyPr>
            <a:normAutofit/>
          </a:bodyPr>
          <a:lstStyle/>
          <a:p>
            <a:r>
              <a:rPr lang="en-US" sz="2400" noProof="0"/>
              <a:t>Milestone plan NPC NOLO Inst Scheme Rulebook  </a:t>
            </a:r>
          </a:p>
        </p:txBody>
      </p:sp>
      <p:sp>
        <p:nvSpPr>
          <p:cNvPr id="4" name="Platshållare för sidfot 3">
            <a:extLst>
              <a:ext uri="{FF2B5EF4-FFF2-40B4-BE49-F238E27FC236}">
                <a16:creationId xmlns:a16="http://schemas.microsoft.com/office/drawing/2014/main" id="{F1EB7E80-5972-EDF5-6C95-3A3C0CB9DE94}"/>
              </a:ext>
            </a:extLst>
          </p:cNvPr>
          <p:cNvSpPr>
            <a:spLocks noGrp="1"/>
          </p:cNvSpPr>
          <p:nvPr>
            <p:ph type="ftr" sz="quarter" idx="11"/>
          </p:nvPr>
        </p:nvSpPr>
        <p:spPr/>
        <p:txBody>
          <a:bodyPr/>
          <a:lstStyle/>
          <a:p>
            <a:r>
              <a:rPr lang="en-US" noProof="0"/>
              <a:t>Stakeholder Forum Agenda - Classification: External</a:t>
            </a:r>
          </a:p>
        </p:txBody>
      </p:sp>
      <p:sp>
        <p:nvSpPr>
          <p:cNvPr id="5" name="Platshållare för datum 4">
            <a:extLst>
              <a:ext uri="{FF2B5EF4-FFF2-40B4-BE49-F238E27FC236}">
                <a16:creationId xmlns:a16="http://schemas.microsoft.com/office/drawing/2014/main" id="{4C0B73F1-36DB-91C5-45F8-7C240E0F4277}"/>
              </a:ext>
            </a:extLst>
          </p:cNvPr>
          <p:cNvSpPr>
            <a:spLocks noGrp="1"/>
          </p:cNvSpPr>
          <p:nvPr>
            <p:ph type="dt" sz="half" idx="10"/>
          </p:nvPr>
        </p:nvSpPr>
        <p:spPr/>
        <p:txBody>
          <a:bodyPr/>
          <a:lstStyle/>
          <a:p>
            <a:r>
              <a:rPr lang="sv-SE" noProof="0"/>
              <a:t>26/03/2026</a:t>
            </a:r>
            <a:endParaRPr lang="en-US" noProof="0"/>
          </a:p>
        </p:txBody>
      </p:sp>
      <p:graphicFrame>
        <p:nvGraphicFramePr>
          <p:cNvPr id="7" name="Tabell 6">
            <a:extLst>
              <a:ext uri="{FF2B5EF4-FFF2-40B4-BE49-F238E27FC236}">
                <a16:creationId xmlns:a16="http://schemas.microsoft.com/office/drawing/2014/main" id="{230B62CA-8298-ABA7-BED8-D8511C0C27CA}"/>
              </a:ext>
            </a:extLst>
          </p:cNvPr>
          <p:cNvGraphicFramePr>
            <a:graphicFrameLocks noGrp="1"/>
          </p:cNvGraphicFramePr>
          <p:nvPr>
            <p:extLst>
              <p:ext uri="{D42A27DB-BD31-4B8C-83A1-F6EECF244321}">
                <p14:modId xmlns:p14="http://schemas.microsoft.com/office/powerpoint/2010/main" val="2279607447"/>
              </p:ext>
            </p:extLst>
          </p:nvPr>
        </p:nvGraphicFramePr>
        <p:xfrm>
          <a:off x="131448" y="674370"/>
          <a:ext cx="8625996" cy="4023360"/>
        </p:xfrm>
        <a:graphic>
          <a:graphicData uri="http://schemas.openxmlformats.org/drawingml/2006/table">
            <a:tbl>
              <a:tblPr firstRow="1" bandRow="1">
                <a:tableStyleId>{00A15C55-8517-42AA-B614-E9B94910E393}</a:tableStyleId>
              </a:tblPr>
              <a:tblGrid>
                <a:gridCol w="557237">
                  <a:extLst>
                    <a:ext uri="{9D8B030D-6E8A-4147-A177-3AD203B41FA5}">
                      <a16:colId xmlns:a16="http://schemas.microsoft.com/office/drawing/2014/main" val="2068611391"/>
                    </a:ext>
                  </a:extLst>
                </a:gridCol>
                <a:gridCol w="2137261">
                  <a:extLst>
                    <a:ext uri="{9D8B030D-6E8A-4147-A177-3AD203B41FA5}">
                      <a16:colId xmlns:a16="http://schemas.microsoft.com/office/drawing/2014/main" val="1615122408"/>
                    </a:ext>
                  </a:extLst>
                </a:gridCol>
                <a:gridCol w="5931498">
                  <a:extLst>
                    <a:ext uri="{9D8B030D-6E8A-4147-A177-3AD203B41FA5}">
                      <a16:colId xmlns:a16="http://schemas.microsoft.com/office/drawing/2014/main" val="764358816"/>
                    </a:ext>
                  </a:extLst>
                </a:gridCol>
              </a:tblGrid>
              <a:tr h="217607">
                <a:tc gridSpan="3">
                  <a:txBody>
                    <a:bodyPr/>
                    <a:lstStyle/>
                    <a:p>
                      <a:pPr algn="ctr"/>
                      <a:r>
                        <a:rPr lang="en-US" sz="900" noProof="0"/>
                        <a:t>Milestone plan </a:t>
                      </a:r>
                    </a:p>
                  </a:txBody>
                  <a:tcPr/>
                </a:tc>
                <a:tc hMerge="1">
                  <a:txBody>
                    <a:bodyPr/>
                    <a:lstStyle/>
                    <a:p>
                      <a:endParaRPr lang="en-GB" sz="1200"/>
                    </a:p>
                  </a:txBody>
                  <a:tcPr/>
                </a:tc>
                <a:tc hMerge="1">
                  <a:txBody>
                    <a:bodyPr/>
                    <a:lstStyle/>
                    <a:p>
                      <a:endParaRPr lang="en-GB" sz="1200"/>
                    </a:p>
                  </a:txBody>
                  <a:tcPr/>
                </a:tc>
                <a:extLst>
                  <a:ext uri="{0D108BD9-81ED-4DB2-BD59-A6C34878D82A}">
                    <a16:rowId xmlns:a16="http://schemas.microsoft.com/office/drawing/2014/main" val="2545720391"/>
                  </a:ext>
                </a:extLst>
              </a:tr>
              <a:tr h="215551">
                <a:tc>
                  <a:txBody>
                    <a:bodyPr/>
                    <a:lstStyle/>
                    <a:p>
                      <a:endParaRPr lang="en-US" sz="900" noProof="0"/>
                    </a:p>
                  </a:txBody>
                  <a:tcPr/>
                </a:tc>
                <a:tc>
                  <a:txBody>
                    <a:bodyPr/>
                    <a:lstStyle/>
                    <a:p>
                      <a:r>
                        <a:rPr lang="en-US" sz="900" u="sng" noProof="0"/>
                        <a:t>Date </a:t>
                      </a:r>
                    </a:p>
                  </a:txBody>
                  <a:tcPr/>
                </a:tc>
                <a:tc>
                  <a:txBody>
                    <a:bodyPr/>
                    <a:lstStyle/>
                    <a:p>
                      <a:r>
                        <a:rPr lang="en-US" sz="900" u="sng" noProof="0"/>
                        <a:t>Description </a:t>
                      </a:r>
                    </a:p>
                  </a:txBody>
                  <a:tcPr/>
                </a:tc>
                <a:extLst>
                  <a:ext uri="{0D108BD9-81ED-4DB2-BD59-A6C34878D82A}">
                    <a16:rowId xmlns:a16="http://schemas.microsoft.com/office/drawing/2014/main" val="4290573239"/>
                  </a:ext>
                </a:extLst>
              </a:tr>
              <a:tr h="215551">
                <a:tc>
                  <a:txBody>
                    <a:bodyPr/>
                    <a:lstStyle/>
                    <a:p>
                      <a:pPr marL="171450" indent="-171450" algn="ctr">
                        <a:buFont typeface="Wingdings" panose="05000000000000000000" pitchFamily="2" charset="2"/>
                        <a:buChar char="ü"/>
                      </a:pPr>
                      <a:r>
                        <a:rPr lang="en-US" sz="900" b="1" noProof="0"/>
                        <a:t> </a:t>
                      </a:r>
                    </a:p>
                  </a:txBody>
                  <a:tcPr>
                    <a:solidFill>
                      <a:schemeClr val="accent3">
                        <a:lumMod val="20000"/>
                        <a:lumOff val="80000"/>
                      </a:schemeClr>
                    </a:solidFill>
                  </a:tcPr>
                </a:tc>
                <a:tc>
                  <a:txBody>
                    <a:bodyPr/>
                    <a:lstStyle/>
                    <a:p>
                      <a:r>
                        <a:rPr lang="en-US" sz="900" b="1" noProof="0"/>
                        <a:t>Feb 17</a:t>
                      </a:r>
                      <a:r>
                        <a:rPr lang="en-US" sz="900" b="1" baseline="30000" noProof="0"/>
                        <a:t>th</a:t>
                      </a:r>
                      <a:r>
                        <a:rPr lang="en-US" sz="900" b="1" kern="1200" noProof="0">
                          <a:solidFill>
                            <a:schemeClr val="dk1"/>
                          </a:solidFill>
                          <a:latin typeface="+mn-lt"/>
                          <a:ea typeface="+mn-ea"/>
                          <a:cs typeface="+mn-cs"/>
                        </a:rPr>
                        <a:t>, </a:t>
                      </a:r>
                      <a:r>
                        <a:rPr lang="en-US" sz="900" b="1" noProof="0"/>
                        <a:t>2025</a:t>
                      </a:r>
                    </a:p>
                  </a:txBody>
                  <a:tcPr>
                    <a:solidFill>
                      <a:schemeClr val="accent3">
                        <a:lumMod val="20000"/>
                        <a:lumOff val="80000"/>
                      </a:schemeClr>
                    </a:solidFill>
                  </a:tcPr>
                </a:tc>
                <a:tc>
                  <a:txBody>
                    <a:bodyPr/>
                    <a:lstStyle/>
                    <a:p>
                      <a:r>
                        <a:rPr lang="en-US" sz="900" b="1" noProof="0"/>
                        <a:t>SMC decision to start developing an NPC “NOLO Inst” Scheme </a:t>
                      </a:r>
                    </a:p>
                  </a:txBody>
                  <a:tcPr>
                    <a:solidFill>
                      <a:schemeClr val="accent3">
                        <a:lumMod val="20000"/>
                        <a:lumOff val="80000"/>
                      </a:schemeClr>
                    </a:solidFill>
                  </a:tcPr>
                </a:tc>
                <a:extLst>
                  <a:ext uri="{0D108BD9-81ED-4DB2-BD59-A6C34878D82A}">
                    <a16:rowId xmlns:a16="http://schemas.microsoft.com/office/drawing/2014/main" val="3262380755"/>
                  </a:ext>
                </a:extLst>
              </a:tr>
              <a:tr h="193188">
                <a:tc>
                  <a:txBody>
                    <a:bodyPr/>
                    <a:lstStyle/>
                    <a:p>
                      <a:pPr marL="171450" indent="-171450" algn="ctr">
                        <a:buFont typeface="Wingdings" panose="05000000000000000000" pitchFamily="2" charset="2"/>
                        <a:buChar char="ü"/>
                      </a:pPr>
                      <a:r>
                        <a:rPr lang="en-US" sz="900" noProof="0"/>
                        <a:t> </a:t>
                      </a:r>
                    </a:p>
                  </a:txBody>
                  <a:tcPr>
                    <a:solidFill>
                      <a:schemeClr val="accent3">
                        <a:lumMod val="20000"/>
                        <a:lumOff val="80000"/>
                      </a:schemeClr>
                    </a:solidFill>
                  </a:tcPr>
                </a:tc>
                <a:tc>
                  <a:txBody>
                    <a:bodyPr/>
                    <a:lstStyle/>
                    <a:p>
                      <a:r>
                        <a:rPr lang="en-US" sz="900" i="0" noProof="0"/>
                        <a:t>Mar 2025 </a:t>
                      </a:r>
                      <a:r>
                        <a:rPr lang="en-US" sz="900" i="0" noProof="0">
                          <a:sym typeface="Wingdings" panose="05000000000000000000" pitchFamily="2" charset="2"/>
                        </a:rPr>
                        <a:t> Feb 2026</a:t>
                      </a:r>
                    </a:p>
                  </a:txBody>
                  <a:tcPr>
                    <a:solidFill>
                      <a:schemeClr val="accent3">
                        <a:lumMod val="20000"/>
                        <a:lumOff val="80000"/>
                      </a:schemeClr>
                    </a:solidFill>
                  </a:tcPr>
                </a:tc>
                <a:tc>
                  <a:txBody>
                    <a:bodyPr/>
                    <a:lstStyle/>
                    <a:p>
                      <a:r>
                        <a:rPr lang="en-US" sz="900" noProof="0"/>
                        <a:t>OLO Task Force developing Rulebook </a:t>
                      </a:r>
                    </a:p>
                  </a:txBody>
                  <a:tcPr>
                    <a:solidFill>
                      <a:schemeClr val="accent3">
                        <a:lumMod val="20000"/>
                        <a:lumOff val="80000"/>
                      </a:schemeClr>
                    </a:solidFill>
                  </a:tcPr>
                </a:tc>
                <a:extLst>
                  <a:ext uri="{0D108BD9-81ED-4DB2-BD59-A6C34878D82A}">
                    <a16:rowId xmlns:a16="http://schemas.microsoft.com/office/drawing/2014/main" val="2402031205"/>
                  </a:ext>
                </a:extLst>
              </a:tr>
              <a:tr h="215551">
                <a:tc>
                  <a:txBody>
                    <a:bodyPr/>
                    <a:lstStyle/>
                    <a:p>
                      <a:endParaRPr lang="en-US" sz="900" noProof="0"/>
                    </a:p>
                  </a:txBody>
                  <a:tcPr>
                    <a:solidFill>
                      <a:schemeClr val="accent6">
                        <a:lumMod val="20000"/>
                        <a:lumOff val="80000"/>
                      </a:schemeClr>
                    </a:solidFill>
                  </a:tcPr>
                </a:tc>
                <a:tc>
                  <a:txBody>
                    <a:bodyPr/>
                    <a:lstStyle/>
                    <a:p>
                      <a:r>
                        <a:rPr lang="en-US" sz="900" i="0" noProof="0"/>
                        <a:t>May 2025 </a:t>
                      </a:r>
                      <a:r>
                        <a:rPr lang="en-US" sz="900" i="0" noProof="0">
                          <a:sym typeface="Wingdings" panose="05000000000000000000" pitchFamily="2" charset="2"/>
                        </a:rPr>
                        <a:t> Jun 2026</a:t>
                      </a:r>
                      <a:endParaRPr lang="en-US" sz="900" i="0" noProof="0"/>
                    </a:p>
                  </a:txBody>
                  <a:tcPr>
                    <a:solidFill>
                      <a:schemeClr val="accent6">
                        <a:lumMod val="20000"/>
                        <a:lumOff val="80000"/>
                      </a:schemeClr>
                    </a:solidFill>
                  </a:tcPr>
                </a:tc>
                <a:tc>
                  <a:txBody>
                    <a:bodyPr/>
                    <a:lstStyle/>
                    <a:p>
                      <a:r>
                        <a:rPr lang="en-US" sz="900" noProof="0"/>
                        <a:t>NPC TF IG (with support from OLO TF) developing Implementation Guidelines </a:t>
                      </a:r>
                    </a:p>
                  </a:txBody>
                  <a:tcPr>
                    <a:solidFill>
                      <a:schemeClr val="accent6">
                        <a:lumMod val="20000"/>
                        <a:lumOff val="80000"/>
                      </a:schemeClr>
                    </a:solidFill>
                  </a:tcPr>
                </a:tc>
                <a:extLst>
                  <a:ext uri="{0D108BD9-81ED-4DB2-BD59-A6C34878D82A}">
                    <a16:rowId xmlns:a16="http://schemas.microsoft.com/office/drawing/2014/main" val="2832449231"/>
                  </a:ext>
                </a:extLst>
              </a:tr>
              <a:tr h="215551">
                <a:tc>
                  <a:txBody>
                    <a:bodyPr/>
                    <a:lstStyle/>
                    <a:p>
                      <a:pPr marL="171450" indent="-171450" algn="ctr">
                        <a:buFont typeface="Wingdings" panose="05000000000000000000" pitchFamily="2" charset="2"/>
                        <a:buChar char="ü"/>
                      </a:pPr>
                      <a:r>
                        <a:rPr lang="en-US" sz="900" noProof="0"/>
                        <a:t> </a:t>
                      </a:r>
                    </a:p>
                  </a:txBody>
                  <a:tcPr>
                    <a:solidFill>
                      <a:schemeClr val="accent3">
                        <a:lumMod val="20000"/>
                        <a:lumOff val="80000"/>
                      </a:schemeClr>
                    </a:solidFill>
                  </a:tcPr>
                </a:tc>
                <a:tc>
                  <a:txBody>
                    <a:bodyPr/>
                    <a:lstStyle/>
                    <a:p>
                      <a:r>
                        <a:rPr lang="en-US" sz="900" b="0" i="0" noProof="0">
                          <a:sym typeface="Wingdings" panose="05000000000000000000" pitchFamily="2" charset="2"/>
                        </a:rPr>
                        <a:t>Sep 2025  Feb 2026</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noProof="0"/>
                        <a:t>Legal support group support on specific legal questions from the review of NOLO Inst Rulebook </a:t>
                      </a:r>
                    </a:p>
                  </a:txBody>
                  <a:tcPr>
                    <a:solidFill>
                      <a:schemeClr val="accent3">
                        <a:lumMod val="20000"/>
                        <a:lumOff val="80000"/>
                      </a:schemeClr>
                    </a:solidFill>
                  </a:tcPr>
                </a:tc>
                <a:extLst>
                  <a:ext uri="{0D108BD9-81ED-4DB2-BD59-A6C34878D82A}">
                    <a16:rowId xmlns:a16="http://schemas.microsoft.com/office/drawing/2014/main" val="349530964"/>
                  </a:ext>
                </a:extLst>
              </a:tr>
              <a:tr h="215551">
                <a:tc>
                  <a:txBody>
                    <a:bodyPr/>
                    <a:lstStyle/>
                    <a:p>
                      <a:endParaRPr lang="en-US" sz="900" noProof="0"/>
                    </a:p>
                  </a:txBody>
                  <a:tcPr>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noProof="0">
                          <a:sym typeface="Wingdings" panose="05000000000000000000" pitchFamily="2" charset="2"/>
                        </a:rPr>
                        <a:t>Feb 2026  Jun 2026</a:t>
                      </a:r>
                    </a:p>
                  </a:txBody>
                  <a:tcPr>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noProof="0"/>
                        <a:t>Internal review by NCT &amp; NCT Inst WG on NOLO Inst Rulebook </a:t>
                      </a:r>
                    </a:p>
                  </a:txBody>
                  <a:tcPr>
                    <a:solidFill>
                      <a:schemeClr val="accent6">
                        <a:lumMod val="20000"/>
                        <a:lumOff val="80000"/>
                      </a:schemeClr>
                    </a:solidFill>
                  </a:tcPr>
                </a:tc>
                <a:extLst>
                  <a:ext uri="{0D108BD9-81ED-4DB2-BD59-A6C34878D82A}">
                    <a16:rowId xmlns:a16="http://schemas.microsoft.com/office/drawing/2014/main" val="3863176882"/>
                  </a:ext>
                </a:extLst>
              </a:tr>
              <a:tr h="215551">
                <a:tc>
                  <a:txBody>
                    <a:bodyPr/>
                    <a:lstStyle/>
                    <a:p>
                      <a:pPr marL="171450" indent="-171450" algn="ctr">
                        <a:buFont typeface="Wingdings" panose="05000000000000000000" pitchFamily="2" charset="2"/>
                        <a:buChar char="ü"/>
                      </a:pPr>
                      <a:r>
                        <a:rPr lang="en-US" sz="900" b="1" noProof="0"/>
                        <a:t> </a:t>
                      </a:r>
                    </a:p>
                  </a:txBody>
                  <a:tcPr>
                    <a:solidFill>
                      <a:schemeClr val="accent3">
                        <a:lumMod val="20000"/>
                        <a:lumOff val="80000"/>
                      </a:schemeClr>
                    </a:solidFill>
                  </a:tcPr>
                </a:tc>
                <a:tc>
                  <a:txBody>
                    <a:bodyPr/>
                    <a:lstStyle/>
                    <a:p>
                      <a:r>
                        <a:rPr lang="en-US" sz="900" b="1" i="0" noProof="0">
                          <a:sym typeface="Wingdings" panose="05000000000000000000" pitchFamily="2" charset="2"/>
                        </a:rPr>
                        <a:t>Feb 2026</a:t>
                      </a:r>
                    </a:p>
                  </a:txBody>
                  <a:tcPr>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noProof="0">
                          <a:solidFill>
                            <a:schemeClr val="tx1"/>
                          </a:solidFill>
                        </a:rPr>
                        <a:t>SMC decision to start Public Consultation (Mar 15</a:t>
                      </a:r>
                      <a:r>
                        <a:rPr lang="en-US" sz="900" b="1" baseline="30000" noProof="0">
                          <a:solidFill>
                            <a:schemeClr val="tx1"/>
                          </a:solidFill>
                        </a:rPr>
                        <a:t>th</a:t>
                      </a:r>
                      <a:r>
                        <a:rPr lang="en-US" sz="900" b="1" noProof="0">
                          <a:solidFill>
                            <a:schemeClr val="tx1"/>
                          </a:solidFill>
                        </a:rPr>
                        <a:t> 2026 until Jun 11</a:t>
                      </a:r>
                      <a:r>
                        <a:rPr lang="en-US" sz="900" b="1" baseline="30000" noProof="0">
                          <a:solidFill>
                            <a:schemeClr val="tx1"/>
                          </a:solidFill>
                        </a:rPr>
                        <a:t>th</a:t>
                      </a:r>
                      <a:r>
                        <a:rPr lang="en-US" sz="900" b="1" noProof="0">
                          <a:solidFill>
                            <a:schemeClr val="tx1"/>
                          </a:solidFill>
                        </a:rPr>
                        <a:t> 2026) on draft NPC NOLO Inst Scheme Rulebook </a:t>
                      </a:r>
                      <a:endParaRPr lang="en-US" sz="900" b="1" noProof="0"/>
                    </a:p>
                  </a:txBody>
                  <a:tcPr>
                    <a:solidFill>
                      <a:schemeClr val="accent3">
                        <a:lumMod val="20000"/>
                        <a:lumOff val="80000"/>
                      </a:schemeClr>
                    </a:solidFill>
                  </a:tcPr>
                </a:tc>
                <a:extLst>
                  <a:ext uri="{0D108BD9-81ED-4DB2-BD59-A6C34878D82A}">
                    <a16:rowId xmlns:a16="http://schemas.microsoft.com/office/drawing/2014/main" val="3542388060"/>
                  </a:ext>
                </a:extLst>
              </a:tr>
              <a:tr h="215551">
                <a:tc>
                  <a:txBody>
                    <a:bodyPr/>
                    <a:lstStyle/>
                    <a:p>
                      <a:pPr marL="171450" indent="-171450" algn="ctr">
                        <a:buFont typeface="Wingdings" panose="05000000000000000000" pitchFamily="2" charset="2"/>
                        <a:buChar char="ü"/>
                      </a:pPr>
                      <a:r>
                        <a:rPr lang="en-US" sz="900" noProof="0"/>
                        <a:t> </a:t>
                      </a:r>
                    </a:p>
                  </a:txBody>
                  <a:tcPr>
                    <a:solidFill>
                      <a:schemeClr val="accent3">
                        <a:lumMod val="20000"/>
                        <a:lumOff val="80000"/>
                      </a:schemeClr>
                    </a:solidFill>
                  </a:tcPr>
                </a:tc>
                <a:tc>
                  <a:txBody>
                    <a:bodyPr/>
                    <a:lstStyle/>
                    <a:p>
                      <a:r>
                        <a:rPr lang="en-US" sz="900" i="0" noProof="0"/>
                        <a:t>Mar 15</a:t>
                      </a:r>
                      <a:r>
                        <a:rPr lang="en-US" sz="900" i="0" baseline="30000" noProof="0"/>
                        <a:t>th</a:t>
                      </a:r>
                      <a:r>
                        <a:rPr lang="en-US" sz="900" i="0" noProof="0"/>
                        <a:t> 2026 </a:t>
                      </a:r>
                      <a:r>
                        <a:rPr lang="en-US" sz="900" i="0" noProof="0">
                          <a:sym typeface="Wingdings" panose="05000000000000000000" pitchFamily="2" charset="2"/>
                        </a:rPr>
                        <a:t> Jun 11</a:t>
                      </a:r>
                      <a:r>
                        <a:rPr lang="en-US" sz="900" i="0" baseline="30000" noProof="0">
                          <a:sym typeface="Wingdings" panose="05000000000000000000" pitchFamily="2" charset="2"/>
                        </a:rPr>
                        <a:t>th</a:t>
                      </a:r>
                      <a:r>
                        <a:rPr lang="en-US" sz="900" i="0" noProof="0">
                          <a:sym typeface="Wingdings" panose="05000000000000000000" pitchFamily="2" charset="2"/>
                        </a:rPr>
                        <a:t> 2026</a:t>
                      </a:r>
                    </a:p>
                  </a:txBody>
                  <a:tcPr>
                    <a:solidFill>
                      <a:schemeClr val="accent3">
                        <a:lumMod val="20000"/>
                        <a:lumOff val="80000"/>
                      </a:schemeClr>
                    </a:solidFill>
                  </a:tcPr>
                </a:tc>
                <a:tc>
                  <a:txBody>
                    <a:bodyPr/>
                    <a:lstStyle/>
                    <a:p>
                      <a:pPr algn="l"/>
                      <a:r>
                        <a:rPr lang="en-US" sz="900" i="0" kern="1200" noProof="0">
                          <a:solidFill>
                            <a:schemeClr val="dk1"/>
                          </a:solidFill>
                          <a:latin typeface="+mn-lt"/>
                          <a:ea typeface="+mn-ea"/>
                          <a:cs typeface="+mn-cs"/>
                        </a:rPr>
                        <a:t>Start of 90 days Public Consultation on first version of NPC NOLO Inst Scheme Rulebook until June 11th, 2026</a:t>
                      </a:r>
                    </a:p>
                  </a:txBody>
                  <a:tcPr>
                    <a:solidFill>
                      <a:schemeClr val="accent3">
                        <a:lumMod val="20000"/>
                        <a:lumOff val="80000"/>
                      </a:schemeClr>
                    </a:solidFill>
                  </a:tcPr>
                </a:tc>
                <a:extLst>
                  <a:ext uri="{0D108BD9-81ED-4DB2-BD59-A6C34878D82A}">
                    <a16:rowId xmlns:a16="http://schemas.microsoft.com/office/drawing/2014/main" val="2057821387"/>
                  </a:ext>
                </a:extLst>
              </a:tr>
              <a:tr h="215551">
                <a:tc>
                  <a:txBody>
                    <a:bodyPr/>
                    <a:lstStyle/>
                    <a:p>
                      <a:endParaRPr lang="en-US" sz="900" noProof="0"/>
                    </a:p>
                  </a:txBody>
                  <a:tcPr/>
                </a:tc>
                <a:tc>
                  <a:txBody>
                    <a:bodyPr/>
                    <a:lstStyle/>
                    <a:p>
                      <a:pPr marL="0" algn="l" defTabSz="914400" rtl="0" eaLnBrk="1" latinLnBrk="0" hangingPunct="1"/>
                      <a:r>
                        <a:rPr lang="en-US" sz="800" b="0" i="0" kern="1200" noProof="0">
                          <a:solidFill>
                            <a:schemeClr val="tx1"/>
                          </a:solidFill>
                          <a:highlight>
                            <a:srgbClr val="FFFF00"/>
                          </a:highlight>
                        </a:rPr>
                        <a:t> </a:t>
                      </a:r>
                      <a:r>
                        <a:rPr lang="en-US" sz="900" i="0" kern="1200" noProof="0">
                          <a:solidFill>
                            <a:schemeClr val="dk1"/>
                          </a:solidFill>
                          <a:highlight>
                            <a:srgbClr val="FFFF00"/>
                          </a:highlight>
                          <a:latin typeface="+mn-lt"/>
                          <a:ea typeface="+mn-ea"/>
                          <a:cs typeface="+mn-cs"/>
                        </a:rPr>
                        <a:t>Mar 2026</a:t>
                      </a:r>
                    </a:p>
                  </a:txBody>
                  <a:tcPr marL="68580" marR="68580" marT="34290" marB="34290"/>
                </a:tc>
                <a:tc>
                  <a:txBody>
                    <a:bodyPr/>
                    <a:lstStyle/>
                    <a:p>
                      <a:pPr marL="0" algn="l" defTabSz="914400" rtl="0" eaLnBrk="1" latinLnBrk="0" hangingPunct="1"/>
                      <a:r>
                        <a:rPr lang="en-US" sz="900" i="0" kern="1200" noProof="0">
                          <a:solidFill>
                            <a:schemeClr val="dk1"/>
                          </a:solidFill>
                          <a:highlight>
                            <a:srgbClr val="FFFF00"/>
                          </a:highlight>
                          <a:latin typeface="+mn-lt"/>
                          <a:ea typeface="+mn-ea"/>
                          <a:cs typeface="+mn-cs"/>
                        </a:rPr>
                        <a:t> NPC Stakeholder Forum: presentation and discussion NOLO Inst to prepare for position paper </a:t>
                      </a:r>
                    </a:p>
                  </a:txBody>
                  <a:tcPr marL="68580" marR="68580" marT="34290" marB="34290"/>
                </a:tc>
                <a:extLst>
                  <a:ext uri="{0D108BD9-81ED-4DB2-BD59-A6C34878D82A}">
                    <a16:rowId xmlns:a16="http://schemas.microsoft.com/office/drawing/2014/main" val="2297595777"/>
                  </a:ext>
                </a:extLst>
              </a:tr>
              <a:tr h="215551">
                <a:tc>
                  <a:txBody>
                    <a:bodyPr/>
                    <a:lstStyle/>
                    <a:p>
                      <a:endParaRPr lang="en-US" sz="900" noProof="0"/>
                    </a:p>
                  </a:txBody>
                  <a:tcPr/>
                </a:tc>
                <a:tc>
                  <a:txBody>
                    <a:bodyPr/>
                    <a:lstStyle/>
                    <a:p>
                      <a:r>
                        <a:rPr lang="en-US" sz="900" i="0" noProof="0"/>
                        <a:t>Apr 2026 </a:t>
                      </a:r>
                      <a:r>
                        <a:rPr lang="en-US" sz="900" i="0" noProof="0">
                          <a:sym typeface="Wingdings" panose="05000000000000000000" pitchFamily="2" charset="2"/>
                        </a:rPr>
                        <a:t> Sep 2026</a:t>
                      </a:r>
                      <a:endParaRPr lang="en-US" sz="900" i="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kern="1200" noProof="0">
                          <a:solidFill>
                            <a:schemeClr val="dk1"/>
                          </a:solidFill>
                          <a:latin typeface="+mn-lt"/>
                          <a:ea typeface="+mn-ea"/>
                          <a:cs typeface="+mn-cs"/>
                        </a:rPr>
                        <a:t>OLO TF review outcome of the Public consultation </a:t>
                      </a:r>
                    </a:p>
                  </a:txBody>
                  <a:tcPr/>
                </a:tc>
                <a:extLst>
                  <a:ext uri="{0D108BD9-81ED-4DB2-BD59-A6C34878D82A}">
                    <a16:rowId xmlns:a16="http://schemas.microsoft.com/office/drawing/2014/main" val="4222225464"/>
                  </a:ext>
                </a:extLst>
              </a:tr>
              <a:tr h="143552">
                <a:tc>
                  <a:txBody>
                    <a:bodyPr/>
                    <a:lstStyle/>
                    <a:p>
                      <a:endParaRPr lang="en-US" sz="90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noProof="0"/>
                        <a:t>Jun 2026 </a:t>
                      </a:r>
                      <a:r>
                        <a:rPr lang="en-US" sz="900" i="0" noProof="0">
                          <a:sym typeface="Wingdings" panose="05000000000000000000" pitchFamily="2" charset="2"/>
                        </a:rPr>
                        <a:t> Oct 2026</a:t>
                      </a:r>
                      <a:endParaRPr lang="en-US" sz="900" i="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kern="1200" noProof="0">
                          <a:solidFill>
                            <a:schemeClr val="dk1"/>
                          </a:solidFill>
                          <a:latin typeface="+mn-lt"/>
                          <a:ea typeface="+mn-ea"/>
                          <a:cs typeface="+mn-cs"/>
                        </a:rPr>
                        <a:t>OLO TF making updates and adjustments based on comments from the market in public consultation and preparing the final version of the NPC NOLO Inst Scheme Rulebook</a:t>
                      </a:r>
                    </a:p>
                  </a:txBody>
                  <a:tcPr/>
                </a:tc>
                <a:extLst>
                  <a:ext uri="{0D108BD9-81ED-4DB2-BD59-A6C34878D82A}">
                    <a16:rowId xmlns:a16="http://schemas.microsoft.com/office/drawing/2014/main" val="347980926"/>
                  </a:ext>
                </a:extLst>
              </a:tr>
              <a:tr h="215551">
                <a:tc>
                  <a:txBody>
                    <a:bodyPr/>
                    <a:lstStyle/>
                    <a:p>
                      <a:endParaRPr lang="en-US" sz="900" noProof="0"/>
                    </a:p>
                  </a:txBody>
                  <a:tcPr/>
                </a:tc>
                <a:tc>
                  <a:txBody>
                    <a:bodyPr/>
                    <a:lstStyle/>
                    <a:p>
                      <a:r>
                        <a:rPr lang="en-US" sz="900" b="0" i="0" noProof="0">
                          <a:highlight>
                            <a:srgbClr val="FFFF00"/>
                          </a:highlight>
                          <a:sym typeface="Wingdings" panose="05000000000000000000" pitchFamily="2" charset="2"/>
                        </a:rPr>
                        <a:t>Oct 2026</a:t>
                      </a:r>
                      <a:endParaRPr lang="en-US" sz="900" b="0" i="0" noProof="0">
                        <a:highlight>
                          <a:srgbClr val="FFFF00"/>
                        </a:highlight>
                      </a:endParaRPr>
                    </a:p>
                  </a:txBody>
                  <a:tcPr/>
                </a:tc>
                <a:tc>
                  <a:txBody>
                    <a:bodyPr/>
                    <a:lstStyle/>
                    <a:p>
                      <a:pPr algn="l"/>
                      <a:r>
                        <a:rPr lang="en-US" sz="900" i="0" kern="1200" noProof="0">
                          <a:solidFill>
                            <a:schemeClr val="dk1"/>
                          </a:solidFill>
                          <a:highlight>
                            <a:srgbClr val="FFFF00"/>
                          </a:highlight>
                          <a:latin typeface="+mn-lt"/>
                          <a:ea typeface="+mn-ea"/>
                          <a:cs typeface="+mn-cs"/>
                        </a:rPr>
                        <a:t>NPC Stakeholder Forum: formal position on NOLO Inst Scheme Rulebook </a:t>
                      </a:r>
                    </a:p>
                  </a:txBody>
                  <a:tcPr/>
                </a:tc>
                <a:extLst>
                  <a:ext uri="{0D108BD9-81ED-4DB2-BD59-A6C34878D82A}">
                    <a16:rowId xmlns:a16="http://schemas.microsoft.com/office/drawing/2014/main" val="1712878732"/>
                  </a:ext>
                </a:extLst>
              </a:tr>
              <a:tr h="215551">
                <a:tc>
                  <a:txBody>
                    <a:bodyPr/>
                    <a:lstStyle/>
                    <a:p>
                      <a:endParaRPr lang="en-US" sz="90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noProof="0"/>
                        <a:t>Sep 2026 </a:t>
                      </a:r>
                      <a:r>
                        <a:rPr lang="en-US" sz="900" b="0" i="0" noProof="0">
                          <a:sym typeface="Wingdings" panose="05000000000000000000" pitchFamily="2" charset="2"/>
                        </a:rPr>
                        <a:t> Oct 2026</a:t>
                      </a:r>
                      <a:endParaRPr lang="en-US" sz="900" b="0" i="0" noProof="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kern="1200" noProof="0">
                          <a:solidFill>
                            <a:schemeClr val="dk1"/>
                          </a:solidFill>
                          <a:latin typeface="+mn-lt"/>
                          <a:ea typeface="+mn-ea"/>
                          <a:cs typeface="+mn-cs"/>
                        </a:rPr>
                        <a:t>Legal Support Group review final version of NOLO Inst Scheme Rulebook</a:t>
                      </a:r>
                    </a:p>
                  </a:txBody>
                  <a:tcPr/>
                </a:tc>
                <a:extLst>
                  <a:ext uri="{0D108BD9-81ED-4DB2-BD59-A6C34878D82A}">
                    <a16:rowId xmlns:a16="http://schemas.microsoft.com/office/drawing/2014/main" val="1245003983"/>
                  </a:ext>
                </a:extLst>
              </a:tr>
              <a:tr h="215551">
                <a:tc>
                  <a:txBody>
                    <a:bodyPr/>
                    <a:lstStyle/>
                    <a:p>
                      <a:endParaRPr lang="en-US" sz="900" b="1" noProof="0"/>
                    </a:p>
                  </a:txBody>
                  <a:tcPr/>
                </a:tc>
                <a:tc>
                  <a:txBody>
                    <a:bodyPr/>
                    <a:lstStyle/>
                    <a:p>
                      <a:r>
                        <a:rPr lang="en-US" sz="900" b="1" i="0" noProof="0"/>
                        <a:t>Nov 2026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kern="1200" noProof="0">
                          <a:solidFill>
                            <a:schemeClr val="dk1"/>
                          </a:solidFill>
                          <a:latin typeface="+mn-lt"/>
                          <a:ea typeface="+mn-ea"/>
                          <a:cs typeface="+mn-cs"/>
                        </a:rPr>
                        <a:t>SMC meeting: final decision and approval to publish version 1.0 of NOLO Inst Scheme Rulebook</a:t>
                      </a:r>
                    </a:p>
                  </a:txBody>
                  <a:tcPr/>
                </a:tc>
                <a:extLst>
                  <a:ext uri="{0D108BD9-81ED-4DB2-BD59-A6C34878D82A}">
                    <a16:rowId xmlns:a16="http://schemas.microsoft.com/office/drawing/2014/main" val="497814496"/>
                  </a:ext>
                </a:extLst>
              </a:tr>
              <a:tr h="215551">
                <a:tc>
                  <a:txBody>
                    <a:bodyPr/>
                    <a:lstStyle/>
                    <a:p>
                      <a:endParaRPr lang="en-US" sz="900" noProof="0"/>
                    </a:p>
                  </a:txBody>
                  <a:tcPr/>
                </a:tc>
                <a:tc>
                  <a:txBody>
                    <a:bodyPr/>
                    <a:lstStyle/>
                    <a:p>
                      <a:r>
                        <a:rPr lang="en-US" sz="900" i="0" noProof="0"/>
                        <a:t>Nov 2026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kern="1200" noProof="0">
                          <a:solidFill>
                            <a:schemeClr val="dk1"/>
                          </a:solidFill>
                          <a:latin typeface="+mn-lt"/>
                          <a:ea typeface="+mn-ea"/>
                          <a:cs typeface="+mn-cs"/>
                        </a:rPr>
                        <a:t>Publication of NPC NOLO Inst Scheme Rulebook 2026 version </a:t>
                      </a:r>
                    </a:p>
                  </a:txBody>
                  <a:tcPr/>
                </a:tc>
                <a:extLst>
                  <a:ext uri="{0D108BD9-81ED-4DB2-BD59-A6C34878D82A}">
                    <a16:rowId xmlns:a16="http://schemas.microsoft.com/office/drawing/2014/main" val="886845485"/>
                  </a:ext>
                </a:extLst>
              </a:tr>
              <a:tr h="215551">
                <a:tc>
                  <a:txBody>
                    <a:bodyPr/>
                    <a:lstStyle/>
                    <a:p>
                      <a:endParaRPr lang="en-US" sz="900" noProof="0"/>
                    </a:p>
                  </a:txBody>
                  <a:tcPr/>
                </a:tc>
                <a:tc>
                  <a:txBody>
                    <a:bodyPr/>
                    <a:lstStyle/>
                    <a:p>
                      <a:r>
                        <a:rPr lang="en-US" sz="900" i="0" noProof="0"/>
                        <a:t>Nov 2026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0" kern="1200" noProof="0">
                          <a:solidFill>
                            <a:schemeClr val="dk1"/>
                          </a:solidFill>
                          <a:latin typeface="+mn-lt"/>
                          <a:ea typeface="+mn-ea"/>
                          <a:cs typeface="+mn-cs"/>
                        </a:rPr>
                        <a:t>Entry into force of NPC NOLO Inst Scheme Rulebook 2026 version </a:t>
                      </a:r>
                    </a:p>
                  </a:txBody>
                  <a:tcPr/>
                </a:tc>
                <a:extLst>
                  <a:ext uri="{0D108BD9-81ED-4DB2-BD59-A6C34878D82A}">
                    <a16:rowId xmlns:a16="http://schemas.microsoft.com/office/drawing/2014/main" val="1412605861"/>
                  </a:ext>
                </a:extLst>
              </a:tr>
            </a:tbl>
          </a:graphicData>
        </a:graphic>
      </p:graphicFrame>
      <p:sp>
        <p:nvSpPr>
          <p:cNvPr id="6" name="Platshållare för bildnummer 5">
            <a:extLst>
              <a:ext uri="{FF2B5EF4-FFF2-40B4-BE49-F238E27FC236}">
                <a16:creationId xmlns:a16="http://schemas.microsoft.com/office/drawing/2014/main" id="{8ED26AAB-E41B-B6E7-B7B2-A4A13600A4C6}"/>
              </a:ext>
            </a:extLst>
          </p:cNvPr>
          <p:cNvSpPr>
            <a:spLocks noGrp="1"/>
          </p:cNvSpPr>
          <p:nvPr>
            <p:ph type="sldNum" sz="quarter" idx="12"/>
          </p:nvPr>
        </p:nvSpPr>
        <p:spPr/>
        <p:txBody>
          <a:bodyPr/>
          <a:lstStyle/>
          <a:p>
            <a:fld id="{394EE31B-4DFC-CF4D-9A18-3F5D4D7C7302}" type="slidenum">
              <a:rPr lang="en-US" noProof="0" smtClean="0"/>
              <a:pPr/>
              <a:t>35</a:t>
            </a:fld>
            <a:endParaRPr lang="en-US" noProof="0"/>
          </a:p>
        </p:txBody>
      </p:sp>
    </p:spTree>
    <p:extLst>
      <p:ext uri="{BB962C8B-B14F-4D97-AF65-F5344CB8AC3E}">
        <p14:creationId xmlns:p14="http://schemas.microsoft.com/office/powerpoint/2010/main" val="15202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B4D87-0163-C555-BDBF-9A805BBA20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D184BE0-5083-1535-4D25-5869015A4791}"/>
              </a:ext>
            </a:extLst>
          </p:cNvPr>
          <p:cNvSpPr>
            <a:spLocks noGrp="1"/>
          </p:cNvSpPr>
          <p:nvPr>
            <p:ph type="title"/>
          </p:nvPr>
        </p:nvSpPr>
        <p:spPr>
          <a:xfrm>
            <a:off x="224662" y="159652"/>
            <a:ext cx="8370889" cy="457608"/>
          </a:xfrm>
        </p:spPr>
        <p:txBody>
          <a:bodyPr>
            <a:noAutofit/>
          </a:bodyPr>
          <a:lstStyle/>
          <a:p>
            <a:r>
              <a:rPr lang="en-US" sz="2300"/>
              <a:t>Time plan - NOLO Inst scheme </a:t>
            </a:r>
          </a:p>
        </p:txBody>
      </p:sp>
      <p:sp>
        <p:nvSpPr>
          <p:cNvPr id="4" name="Platshållare för sidfot 3">
            <a:extLst>
              <a:ext uri="{FF2B5EF4-FFF2-40B4-BE49-F238E27FC236}">
                <a16:creationId xmlns:a16="http://schemas.microsoft.com/office/drawing/2014/main" id="{FD5CDFE8-D88E-81A2-A17A-B809C8E2A995}"/>
              </a:ext>
            </a:extLst>
          </p:cNvPr>
          <p:cNvSpPr>
            <a:spLocks noGrp="1"/>
          </p:cNvSpPr>
          <p:nvPr>
            <p:ph type="ftr" sz="quarter" idx="11"/>
          </p:nvPr>
        </p:nvSpPr>
        <p:spPr>
          <a:xfrm>
            <a:off x="5926039" y="4760689"/>
            <a:ext cx="2393238" cy="382813"/>
          </a:xfrm>
        </p:spPr>
        <p:txBody>
          <a:bodyPr/>
          <a:lstStyle/>
          <a:p>
            <a:r>
              <a:rPr lang="en-US" noProof="0"/>
              <a:t>Stakeholder Forum Agenda - Classification: External</a:t>
            </a:r>
          </a:p>
        </p:txBody>
      </p:sp>
      <p:sp>
        <p:nvSpPr>
          <p:cNvPr id="5" name="Platshållare för datum 4">
            <a:extLst>
              <a:ext uri="{FF2B5EF4-FFF2-40B4-BE49-F238E27FC236}">
                <a16:creationId xmlns:a16="http://schemas.microsoft.com/office/drawing/2014/main" id="{F922FF1E-0E96-E0B2-0D0B-B0D10664F19B}"/>
              </a:ext>
            </a:extLst>
          </p:cNvPr>
          <p:cNvSpPr>
            <a:spLocks noGrp="1"/>
          </p:cNvSpPr>
          <p:nvPr>
            <p:ph type="dt" sz="half" idx="10"/>
          </p:nvPr>
        </p:nvSpPr>
        <p:spPr>
          <a:xfrm>
            <a:off x="5199438" y="4616492"/>
            <a:ext cx="1018558" cy="370949"/>
          </a:xfrm>
        </p:spPr>
        <p:txBody>
          <a:bodyPr/>
          <a:lstStyle/>
          <a:p>
            <a:r>
              <a:rPr lang="sv-SE" noProof="0"/>
              <a:t>26/03/2026</a:t>
            </a:r>
            <a:endParaRPr lang="en-US" noProof="0"/>
          </a:p>
        </p:txBody>
      </p:sp>
      <p:sp>
        <p:nvSpPr>
          <p:cNvPr id="6" name="Platshållare för bildnummer 5">
            <a:extLst>
              <a:ext uri="{FF2B5EF4-FFF2-40B4-BE49-F238E27FC236}">
                <a16:creationId xmlns:a16="http://schemas.microsoft.com/office/drawing/2014/main" id="{5DCAAFC3-6CF1-0826-73D9-9C5F9275CBB0}"/>
              </a:ext>
            </a:extLst>
          </p:cNvPr>
          <p:cNvSpPr>
            <a:spLocks noGrp="1"/>
          </p:cNvSpPr>
          <p:nvPr>
            <p:ph type="sldNum" sz="quarter" idx="12"/>
          </p:nvPr>
        </p:nvSpPr>
        <p:spPr>
          <a:xfrm>
            <a:off x="8383230" y="4219448"/>
            <a:ext cx="368658" cy="396987"/>
          </a:xfrm>
        </p:spPr>
        <p:txBody>
          <a:bodyPr/>
          <a:lstStyle/>
          <a:p>
            <a:fld id="{394EE31B-4DFC-CF4D-9A18-3F5D4D7C7302}" type="slidenum">
              <a:rPr lang="en-US" noProof="0" smtClean="0"/>
              <a:pPr/>
              <a:t>36</a:t>
            </a:fld>
            <a:endParaRPr lang="en-US" noProof="0"/>
          </a:p>
        </p:txBody>
      </p:sp>
      <p:grpSp>
        <p:nvGrpSpPr>
          <p:cNvPr id="30" name="Grupp 29">
            <a:extLst>
              <a:ext uri="{FF2B5EF4-FFF2-40B4-BE49-F238E27FC236}">
                <a16:creationId xmlns:a16="http://schemas.microsoft.com/office/drawing/2014/main" id="{45940F9F-0216-1D37-2E1E-BE4760FEA050}"/>
              </a:ext>
            </a:extLst>
          </p:cNvPr>
          <p:cNvGrpSpPr/>
          <p:nvPr/>
        </p:nvGrpSpPr>
        <p:grpSpPr>
          <a:xfrm>
            <a:off x="281209" y="904118"/>
            <a:ext cx="8092100" cy="3399313"/>
            <a:chOff x="374944" y="1205490"/>
            <a:chExt cx="10789467" cy="4532417"/>
          </a:xfrm>
        </p:grpSpPr>
        <p:grpSp>
          <p:nvGrpSpPr>
            <p:cNvPr id="3" name="Grupp 2">
              <a:extLst>
                <a:ext uri="{FF2B5EF4-FFF2-40B4-BE49-F238E27FC236}">
                  <a16:creationId xmlns:a16="http://schemas.microsoft.com/office/drawing/2014/main" id="{F0FF093A-AEC8-F8DD-0BC6-CEF120B3C01C}"/>
                </a:ext>
              </a:extLst>
            </p:cNvPr>
            <p:cNvGrpSpPr/>
            <p:nvPr/>
          </p:nvGrpSpPr>
          <p:grpSpPr>
            <a:xfrm>
              <a:off x="374944" y="1205490"/>
              <a:ext cx="10789467" cy="4532417"/>
              <a:chOff x="374944" y="1205490"/>
              <a:chExt cx="10789467" cy="4532417"/>
            </a:xfrm>
          </p:grpSpPr>
          <p:sp>
            <p:nvSpPr>
              <p:cNvPr id="70" name="Rectangle 69">
                <a:extLst>
                  <a:ext uri="{FF2B5EF4-FFF2-40B4-BE49-F238E27FC236}">
                    <a16:creationId xmlns:a16="http://schemas.microsoft.com/office/drawing/2014/main" id="{AC654530-52C8-7BFA-8325-C6D62836A02E}"/>
                  </a:ext>
                </a:extLst>
              </p:cNvPr>
              <p:cNvSpPr/>
              <p:nvPr/>
            </p:nvSpPr>
            <p:spPr>
              <a:xfrm>
                <a:off x="374944" y="4119432"/>
                <a:ext cx="10783424" cy="161847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33A6731-FDA8-5451-47D0-3240167486F4}"/>
                  </a:ext>
                </a:extLst>
              </p:cNvPr>
              <p:cNvSpPr/>
              <p:nvPr/>
            </p:nvSpPr>
            <p:spPr>
              <a:xfrm>
                <a:off x="374944" y="1692013"/>
                <a:ext cx="10783424" cy="234222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ktangel 50">
                <a:extLst>
                  <a:ext uri="{FF2B5EF4-FFF2-40B4-BE49-F238E27FC236}">
                    <a16:creationId xmlns:a16="http://schemas.microsoft.com/office/drawing/2014/main" id="{7E88A26F-FCA2-3069-6037-DC6295CE1315}"/>
                  </a:ext>
                </a:extLst>
              </p:cNvPr>
              <p:cNvSpPr/>
              <p:nvPr/>
            </p:nvSpPr>
            <p:spPr>
              <a:xfrm>
                <a:off x="8449875" y="1208590"/>
                <a:ext cx="2708493" cy="338540"/>
              </a:xfrm>
              <a:prstGeom prst="rect">
                <a:avLst/>
              </a:prstGeom>
              <a:solidFill>
                <a:schemeClr val="bg2">
                  <a:lumMod val="9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6" name="Rektangel 45">
                <a:extLst>
                  <a:ext uri="{FF2B5EF4-FFF2-40B4-BE49-F238E27FC236}">
                    <a16:creationId xmlns:a16="http://schemas.microsoft.com/office/drawing/2014/main" id="{6ABDACBB-2610-2D4A-4564-2A1B98EACCC4}"/>
                  </a:ext>
                </a:extLst>
              </p:cNvPr>
              <p:cNvSpPr/>
              <p:nvPr/>
            </p:nvSpPr>
            <p:spPr>
              <a:xfrm>
                <a:off x="5072233" y="1209094"/>
                <a:ext cx="3331471" cy="338540"/>
              </a:xfrm>
              <a:prstGeom prst="rect">
                <a:avLst/>
              </a:prstGeom>
              <a:solidFill>
                <a:schemeClr val="bg2">
                  <a:lumMod val="9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5" name="Rektangel 44">
                <a:extLst>
                  <a:ext uri="{FF2B5EF4-FFF2-40B4-BE49-F238E27FC236}">
                    <a16:creationId xmlns:a16="http://schemas.microsoft.com/office/drawing/2014/main" id="{96FC0C37-5CF5-F08D-79D6-E179B191332E}"/>
                  </a:ext>
                </a:extLst>
              </p:cNvPr>
              <p:cNvSpPr/>
              <p:nvPr/>
            </p:nvSpPr>
            <p:spPr>
              <a:xfrm>
                <a:off x="1677735" y="1205490"/>
                <a:ext cx="3331471" cy="338540"/>
              </a:xfrm>
              <a:prstGeom prst="rect">
                <a:avLst/>
              </a:prstGeom>
              <a:solidFill>
                <a:schemeClr val="bg2">
                  <a:lumMod val="9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28" name="Rak pilkoppling 27">
                <a:extLst>
                  <a:ext uri="{FF2B5EF4-FFF2-40B4-BE49-F238E27FC236}">
                    <a16:creationId xmlns:a16="http://schemas.microsoft.com/office/drawing/2014/main" id="{60DA0191-C58B-0A28-0231-EDF9E7F2F994}"/>
                  </a:ext>
                </a:extLst>
              </p:cNvPr>
              <p:cNvCxnSpPr>
                <a:cxnSpLocks/>
              </p:cNvCxnSpPr>
              <p:nvPr/>
            </p:nvCxnSpPr>
            <p:spPr>
              <a:xfrm>
                <a:off x="1677734" y="1612947"/>
                <a:ext cx="948667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4" name="TextBox 63">
                <a:extLst>
                  <a:ext uri="{FF2B5EF4-FFF2-40B4-BE49-F238E27FC236}">
                    <a16:creationId xmlns:a16="http://schemas.microsoft.com/office/drawing/2014/main" id="{3929FADA-4951-578F-6D95-DAC1592D53BD}"/>
                  </a:ext>
                </a:extLst>
              </p:cNvPr>
              <p:cNvSpPr txBox="1"/>
              <p:nvPr/>
            </p:nvSpPr>
            <p:spPr>
              <a:xfrm>
                <a:off x="480273" y="1876149"/>
                <a:ext cx="976828" cy="800219"/>
              </a:xfrm>
              <a:prstGeom prst="rect">
                <a:avLst/>
              </a:prstGeom>
              <a:noFill/>
            </p:spPr>
            <p:txBody>
              <a:bodyPr wrap="square" rtlCol="0">
                <a:spAutoFit/>
              </a:bodyPr>
              <a:lstStyle/>
              <a:p>
                <a:r>
                  <a:rPr lang="en-US" sz="1100" b="1"/>
                  <a:t>NPC General</a:t>
                </a:r>
              </a:p>
              <a:p>
                <a:r>
                  <a:rPr lang="en-US" sz="1100" b="1"/>
                  <a:t>Plan  </a:t>
                </a:r>
              </a:p>
            </p:txBody>
          </p:sp>
          <p:sp>
            <p:nvSpPr>
              <p:cNvPr id="15" name="TextBox 63">
                <a:extLst>
                  <a:ext uri="{FF2B5EF4-FFF2-40B4-BE49-F238E27FC236}">
                    <a16:creationId xmlns:a16="http://schemas.microsoft.com/office/drawing/2014/main" id="{5455BA03-0D98-C684-2092-9F3BEE4AFF3F}"/>
                  </a:ext>
                </a:extLst>
              </p:cNvPr>
              <p:cNvSpPr txBox="1"/>
              <p:nvPr/>
            </p:nvSpPr>
            <p:spPr>
              <a:xfrm>
                <a:off x="464777" y="4176760"/>
                <a:ext cx="1381917" cy="800219"/>
              </a:xfrm>
              <a:prstGeom prst="rect">
                <a:avLst/>
              </a:prstGeom>
              <a:noFill/>
            </p:spPr>
            <p:txBody>
              <a:bodyPr wrap="square" rtlCol="0">
                <a:spAutoFit/>
              </a:bodyPr>
              <a:lstStyle/>
              <a:p>
                <a:r>
                  <a:rPr lang="en-US" sz="1100" b="1"/>
                  <a:t>NPC TF IG  </a:t>
                </a:r>
              </a:p>
              <a:p>
                <a:r>
                  <a:rPr lang="en-US" sz="1100" b="1"/>
                  <a:t>High level </a:t>
                </a:r>
              </a:p>
              <a:p>
                <a:r>
                  <a:rPr lang="en-US" sz="1100" b="1"/>
                  <a:t>plan  </a:t>
                </a:r>
              </a:p>
            </p:txBody>
          </p:sp>
        </p:grpSp>
        <p:sp>
          <p:nvSpPr>
            <p:cNvPr id="36" name="textruta 35">
              <a:extLst>
                <a:ext uri="{FF2B5EF4-FFF2-40B4-BE49-F238E27FC236}">
                  <a16:creationId xmlns:a16="http://schemas.microsoft.com/office/drawing/2014/main" id="{7E579350-4232-8AC1-B3EC-CC69ED640F09}"/>
                </a:ext>
              </a:extLst>
            </p:cNvPr>
            <p:cNvSpPr txBox="1"/>
            <p:nvPr/>
          </p:nvSpPr>
          <p:spPr>
            <a:xfrm>
              <a:off x="2876685" y="1214830"/>
              <a:ext cx="735599" cy="338555"/>
            </a:xfrm>
            <a:prstGeom prst="rect">
              <a:avLst/>
            </a:prstGeom>
            <a:noFill/>
          </p:spPr>
          <p:txBody>
            <a:bodyPr wrap="square" rtlCol="0">
              <a:spAutoFit/>
            </a:bodyPr>
            <a:lstStyle/>
            <a:p>
              <a:r>
                <a:rPr lang="en-US" sz="1050"/>
                <a:t>2025</a:t>
              </a:r>
            </a:p>
          </p:txBody>
        </p:sp>
        <p:sp>
          <p:nvSpPr>
            <p:cNvPr id="38" name="textruta 37">
              <a:extLst>
                <a:ext uri="{FF2B5EF4-FFF2-40B4-BE49-F238E27FC236}">
                  <a16:creationId xmlns:a16="http://schemas.microsoft.com/office/drawing/2014/main" id="{28EA50A1-30A2-E443-4775-409129F9F980}"/>
                </a:ext>
              </a:extLst>
            </p:cNvPr>
            <p:cNvSpPr txBox="1"/>
            <p:nvPr/>
          </p:nvSpPr>
          <p:spPr>
            <a:xfrm>
              <a:off x="9466015" y="1208195"/>
              <a:ext cx="633067" cy="338555"/>
            </a:xfrm>
            <a:prstGeom prst="rect">
              <a:avLst/>
            </a:prstGeom>
            <a:noFill/>
          </p:spPr>
          <p:txBody>
            <a:bodyPr wrap="square" rtlCol="0">
              <a:spAutoFit/>
            </a:bodyPr>
            <a:lstStyle/>
            <a:p>
              <a:r>
                <a:rPr lang="en-US" sz="1050"/>
                <a:t>2027</a:t>
              </a:r>
            </a:p>
          </p:txBody>
        </p:sp>
        <p:sp>
          <p:nvSpPr>
            <p:cNvPr id="29" name="textruta 35">
              <a:extLst>
                <a:ext uri="{FF2B5EF4-FFF2-40B4-BE49-F238E27FC236}">
                  <a16:creationId xmlns:a16="http://schemas.microsoft.com/office/drawing/2014/main" id="{28E8D631-7749-C586-9440-CABB7DAEE591}"/>
                </a:ext>
              </a:extLst>
            </p:cNvPr>
            <p:cNvSpPr txBox="1"/>
            <p:nvPr/>
          </p:nvSpPr>
          <p:spPr>
            <a:xfrm>
              <a:off x="6495083" y="1212469"/>
              <a:ext cx="735599" cy="338555"/>
            </a:xfrm>
            <a:prstGeom prst="rect">
              <a:avLst/>
            </a:prstGeom>
            <a:noFill/>
          </p:spPr>
          <p:txBody>
            <a:bodyPr wrap="square" rtlCol="0">
              <a:spAutoFit/>
            </a:bodyPr>
            <a:lstStyle/>
            <a:p>
              <a:r>
                <a:rPr lang="en-US" sz="1050"/>
                <a:t>2026</a:t>
              </a:r>
            </a:p>
          </p:txBody>
        </p:sp>
      </p:grpSp>
      <p:grpSp>
        <p:nvGrpSpPr>
          <p:cNvPr id="24" name="Grupp 23">
            <a:extLst>
              <a:ext uri="{FF2B5EF4-FFF2-40B4-BE49-F238E27FC236}">
                <a16:creationId xmlns:a16="http://schemas.microsoft.com/office/drawing/2014/main" id="{19DDAC78-AF2B-A179-5DD2-5CC012ADED7B}"/>
              </a:ext>
            </a:extLst>
          </p:cNvPr>
          <p:cNvGrpSpPr/>
          <p:nvPr/>
        </p:nvGrpSpPr>
        <p:grpSpPr>
          <a:xfrm>
            <a:off x="1029242" y="1203357"/>
            <a:ext cx="5413617" cy="2931992"/>
            <a:chOff x="1372323" y="1604476"/>
            <a:chExt cx="7218156" cy="3909322"/>
          </a:xfrm>
        </p:grpSpPr>
        <p:cxnSp>
          <p:nvCxnSpPr>
            <p:cNvPr id="39" name="Rak koppling 38">
              <a:extLst>
                <a:ext uri="{FF2B5EF4-FFF2-40B4-BE49-F238E27FC236}">
                  <a16:creationId xmlns:a16="http://schemas.microsoft.com/office/drawing/2014/main" id="{71F3223C-2B3C-2774-14A2-5503AAF9BBCD}"/>
                </a:ext>
              </a:extLst>
            </p:cNvPr>
            <p:cNvCxnSpPr>
              <a:cxnSpLocks/>
            </p:cNvCxnSpPr>
            <p:nvPr/>
          </p:nvCxnSpPr>
          <p:spPr>
            <a:xfrm>
              <a:off x="2230409" y="1605706"/>
              <a:ext cx="0" cy="291229"/>
            </a:xfrm>
            <a:prstGeom prst="line">
              <a:avLst/>
            </a:prstGeom>
          </p:spPr>
          <p:style>
            <a:lnRef idx="2">
              <a:schemeClr val="dk1"/>
            </a:lnRef>
            <a:fillRef idx="0">
              <a:schemeClr val="dk1"/>
            </a:fillRef>
            <a:effectRef idx="1">
              <a:schemeClr val="dk1"/>
            </a:effectRef>
            <a:fontRef idx="minor">
              <a:schemeClr val="tx1"/>
            </a:fontRef>
          </p:style>
        </p:cxnSp>
        <p:sp>
          <p:nvSpPr>
            <p:cNvPr id="40" name="textruta 39">
              <a:extLst>
                <a:ext uri="{FF2B5EF4-FFF2-40B4-BE49-F238E27FC236}">
                  <a16:creationId xmlns:a16="http://schemas.microsoft.com/office/drawing/2014/main" id="{7B03993C-41E4-BF30-E0C3-9F9320ADBFEC}"/>
                </a:ext>
              </a:extLst>
            </p:cNvPr>
            <p:cNvSpPr txBox="1"/>
            <p:nvPr/>
          </p:nvSpPr>
          <p:spPr>
            <a:xfrm>
              <a:off x="1372323" y="1904100"/>
              <a:ext cx="1365892" cy="738664"/>
            </a:xfrm>
            <a:prstGeom prst="rect">
              <a:avLst/>
            </a:prstGeom>
            <a:noFill/>
          </p:spPr>
          <p:txBody>
            <a:bodyPr wrap="square" rtlCol="0">
              <a:spAutoFit/>
            </a:bodyPr>
            <a:lstStyle/>
            <a:p>
              <a:pPr algn="ctr"/>
              <a:r>
                <a:rPr lang="en-US" sz="750" u="sng"/>
                <a:t>February 2025:</a:t>
              </a:r>
            </a:p>
            <a:p>
              <a:pPr algn="ctr"/>
              <a:r>
                <a:rPr lang="en-US" sz="750"/>
                <a:t>SMC and Board decision to start development </a:t>
              </a:r>
            </a:p>
          </p:txBody>
        </p:sp>
        <p:cxnSp>
          <p:nvCxnSpPr>
            <p:cNvPr id="48" name="Rak koppling 47">
              <a:extLst>
                <a:ext uri="{FF2B5EF4-FFF2-40B4-BE49-F238E27FC236}">
                  <a16:creationId xmlns:a16="http://schemas.microsoft.com/office/drawing/2014/main" id="{2AF876A8-09BF-5502-590D-CA8FD198C294}"/>
                </a:ext>
              </a:extLst>
            </p:cNvPr>
            <p:cNvCxnSpPr>
              <a:cxnSpLocks/>
            </p:cNvCxnSpPr>
            <p:nvPr/>
          </p:nvCxnSpPr>
          <p:spPr>
            <a:xfrm>
              <a:off x="7627204" y="1604476"/>
              <a:ext cx="0" cy="286040"/>
            </a:xfrm>
            <a:prstGeom prst="line">
              <a:avLst/>
            </a:prstGeom>
          </p:spPr>
          <p:style>
            <a:lnRef idx="2">
              <a:schemeClr val="dk1"/>
            </a:lnRef>
            <a:fillRef idx="0">
              <a:schemeClr val="dk1"/>
            </a:fillRef>
            <a:effectRef idx="1">
              <a:schemeClr val="dk1"/>
            </a:effectRef>
            <a:fontRef idx="minor">
              <a:schemeClr val="tx1"/>
            </a:fontRef>
          </p:style>
        </p:cxnSp>
        <p:sp>
          <p:nvSpPr>
            <p:cNvPr id="56" name="Pil: höger 55">
              <a:extLst>
                <a:ext uri="{FF2B5EF4-FFF2-40B4-BE49-F238E27FC236}">
                  <a16:creationId xmlns:a16="http://schemas.microsoft.com/office/drawing/2014/main" id="{35B58053-C168-15CC-C1F1-52AD5F4CA2D7}"/>
                </a:ext>
              </a:extLst>
            </p:cNvPr>
            <p:cNvSpPr/>
            <p:nvPr/>
          </p:nvSpPr>
          <p:spPr>
            <a:xfrm>
              <a:off x="2328096" y="4170415"/>
              <a:ext cx="1439240" cy="431509"/>
            </a:xfrm>
            <a:prstGeom prst="homePlat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solidFill>
                    <a:schemeClr val="tx1"/>
                  </a:solidFill>
                </a:rPr>
                <a:t>Phase 1: </a:t>
              </a:r>
            </a:p>
            <a:p>
              <a:pPr algn="ctr"/>
              <a:r>
                <a:rPr lang="en-US" sz="800">
                  <a:solidFill>
                    <a:schemeClr val="tx1"/>
                  </a:solidFill>
                </a:rPr>
                <a:t>NPC internal work </a:t>
              </a:r>
            </a:p>
          </p:txBody>
        </p:sp>
        <p:sp>
          <p:nvSpPr>
            <p:cNvPr id="62" name="Arrow: Pentagon 61">
              <a:extLst>
                <a:ext uri="{FF2B5EF4-FFF2-40B4-BE49-F238E27FC236}">
                  <a16:creationId xmlns:a16="http://schemas.microsoft.com/office/drawing/2014/main" id="{8F62A453-1EAD-E083-FA1D-1A44ACF9C13F}"/>
                </a:ext>
              </a:extLst>
            </p:cNvPr>
            <p:cNvSpPr/>
            <p:nvPr/>
          </p:nvSpPr>
          <p:spPr>
            <a:xfrm>
              <a:off x="2392206" y="2649933"/>
              <a:ext cx="4345761" cy="321831"/>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a:solidFill>
                    <a:schemeClr val="tx1"/>
                  </a:solidFill>
                </a:rPr>
                <a:t>Phase 1: NPC OLO Task Force develop ”NOLO” Inst scheme Q2-Q4 2025</a:t>
              </a:r>
            </a:p>
          </p:txBody>
        </p:sp>
        <p:sp>
          <p:nvSpPr>
            <p:cNvPr id="63" name="Arrow: Pentagon 62">
              <a:extLst>
                <a:ext uri="{FF2B5EF4-FFF2-40B4-BE49-F238E27FC236}">
                  <a16:creationId xmlns:a16="http://schemas.microsoft.com/office/drawing/2014/main" id="{66AF50D5-4ADC-1D08-051E-691E5EC94343}"/>
                </a:ext>
              </a:extLst>
            </p:cNvPr>
            <p:cNvSpPr/>
            <p:nvPr/>
          </p:nvSpPr>
          <p:spPr>
            <a:xfrm>
              <a:off x="5403241" y="3086573"/>
              <a:ext cx="1272119" cy="465404"/>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
                  <a:solidFill>
                    <a:schemeClr val="tx1"/>
                  </a:solidFill>
                </a:rPr>
                <a:t>Phase 2: public consultation Q2 2026</a:t>
              </a:r>
            </a:p>
          </p:txBody>
        </p:sp>
        <p:sp>
          <p:nvSpPr>
            <p:cNvPr id="66" name="textruta 39">
              <a:extLst>
                <a:ext uri="{FF2B5EF4-FFF2-40B4-BE49-F238E27FC236}">
                  <a16:creationId xmlns:a16="http://schemas.microsoft.com/office/drawing/2014/main" id="{0EC68228-680B-A963-6B71-243423C32FE1}"/>
                </a:ext>
              </a:extLst>
            </p:cNvPr>
            <p:cNvSpPr txBox="1"/>
            <p:nvPr/>
          </p:nvSpPr>
          <p:spPr>
            <a:xfrm>
              <a:off x="7011850" y="1898987"/>
              <a:ext cx="1578629" cy="738664"/>
            </a:xfrm>
            <a:prstGeom prst="rect">
              <a:avLst/>
            </a:prstGeom>
            <a:noFill/>
          </p:spPr>
          <p:txBody>
            <a:bodyPr wrap="square" rtlCol="0">
              <a:spAutoFit/>
            </a:bodyPr>
            <a:lstStyle/>
            <a:p>
              <a:pPr algn="ctr"/>
              <a:r>
                <a:rPr lang="en-US" sz="750" u="sng"/>
                <a:t>November 2026:</a:t>
              </a:r>
            </a:p>
            <a:p>
              <a:pPr algn="ctr"/>
              <a:r>
                <a:rPr lang="en-US" sz="750"/>
                <a:t>SMC decision to </a:t>
              </a:r>
            </a:p>
            <a:p>
              <a:pPr algn="ctr"/>
              <a:r>
                <a:rPr lang="en-US" sz="750"/>
                <a:t>publish and in-effect “NOLO Inst” Scheme </a:t>
              </a:r>
            </a:p>
          </p:txBody>
        </p:sp>
        <p:cxnSp>
          <p:nvCxnSpPr>
            <p:cNvPr id="68" name="Rak koppling 47">
              <a:extLst>
                <a:ext uri="{FF2B5EF4-FFF2-40B4-BE49-F238E27FC236}">
                  <a16:creationId xmlns:a16="http://schemas.microsoft.com/office/drawing/2014/main" id="{6FDBA6DD-2B09-15D1-D218-35158DEEF498}"/>
                </a:ext>
              </a:extLst>
            </p:cNvPr>
            <p:cNvCxnSpPr>
              <a:cxnSpLocks/>
            </p:cNvCxnSpPr>
            <p:nvPr/>
          </p:nvCxnSpPr>
          <p:spPr>
            <a:xfrm>
              <a:off x="6476863" y="1624025"/>
              <a:ext cx="0" cy="286040"/>
            </a:xfrm>
            <a:prstGeom prst="line">
              <a:avLst/>
            </a:prstGeom>
          </p:spPr>
          <p:style>
            <a:lnRef idx="2">
              <a:schemeClr val="dk1"/>
            </a:lnRef>
            <a:fillRef idx="0">
              <a:schemeClr val="dk1"/>
            </a:fillRef>
            <a:effectRef idx="1">
              <a:schemeClr val="dk1"/>
            </a:effectRef>
            <a:fontRef idx="minor">
              <a:schemeClr val="tx1"/>
            </a:fontRef>
          </p:style>
        </p:cxnSp>
        <p:sp>
          <p:nvSpPr>
            <p:cNvPr id="69" name="textruta 39">
              <a:extLst>
                <a:ext uri="{FF2B5EF4-FFF2-40B4-BE49-F238E27FC236}">
                  <a16:creationId xmlns:a16="http://schemas.microsoft.com/office/drawing/2014/main" id="{27283468-E92C-340C-8DD8-038FC570DE31}"/>
                </a:ext>
              </a:extLst>
            </p:cNvPr>
            <p:cNvSpPr txBox="1"/>
            <p:nvPr/>
          </p:nvSpPr>
          <p:spPr>
            <a:xfrm>
              <a:off x="5757246" y="1898987"/>
              <a:ext cx="1439241" cy="738664"/>
            </a:xfrm>
            <a:prstGeom prst="rect">
              <a:avLst/>
            </a:prstGeom>
            <a:noFill/>
          </p:spPr>
          <p:txBody>
            <a:bodyPr wrap="square" rtlCol="0">
              <a:spAutoFit/>
            </a:bodyPr>
            <a:lstStyle/>
            <a:p>
              <a:pPr algn="ctr"/>
              <a:r>
                <a:rPr lang="en-US" sz="750" u="sng"/>
                <a:t>Q2-Q3 2026: </a:t>
              </a:r>
            </a:p>
            <a:p>
              <a:pPr algn="ctr"/>
              <a:r>
                <a:rPr lang="en-US" sz="750"/>
                <a:t>Stakeholder Forum position paper for “NOLO Inst” Scheme</a:t>
              </a:r>
            </a:p>
          </p:txBody>
        </p:sp>
        <p:sp>
          <p:nvSpPr>
            <p:cNvPr id="81" name="Pil: höger 55">
              <a:extLst>
                <a:ext uri="{FF2B5EF4-FFF2-40B4-BE49-F238E27FC236}">
                  <a16:creationId xmlns:a16="http://schemas.microsoft.com/office/drawing/2014/main" id="{F9FEC62E-0FEA-0874-4E57-51F26D24A3CD}"/>
                </a:ext>
              </a:extLst>
            </p:cNvPr>
            <p:cNvSpPr/>
            <p:nvPr/>
          </p:nvSpPr>
          <p:spPr>
            <a:xfrm>
              <a:off x="5670759" y="4641643"/>
              <a:ext cx="1192123" cy="872155"/>
            </a:xfrm>
            <a:prstGeom prst="homePlate">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sz="800">
                  <a:solidFill>
                    <a:schemeClr val="tx1"/>
                  </a:solidFill>
                </a:rPr>
                <a:t>Phase 3: Private consultation NCT &amp; NCT Inst WG</a:t>
              </a:r>
            </a:p>
          </p:txBody>
        </p:sp>
        <p:cxnSp>
          <p:nvCxnSpPr>
            <p:cNvPr id="7" name="Rak koppling 38">
              <a:extLst>
                <a:ext uri="{FF2B5EF4-FFF2-40B4-BE49-F238E27FC236}">
                  <a16:creationId xmlns:a16="http://schemas.microsoft.com/office/drawing/2014/main" id="{90FCF5D9-EF6B-54C4-9120-20F5160DFAF9}"/>
                </a:ext>
              </a:extLst>
            </p:cNvPr>
            <p:cNvCxnSpPr>
              <a:cxnSpLocks/>
            </p:cNvCxnSpPr>
            <p:nvPr/>
          </p:nvCxnSpPr>
          <p:spPr>
            <a:xfrm>
              <a:off x="3212836" y="1607759"/>
              <a:ext cx="0" cy="291229"/>
            </a:xfrm>
            <a:prstGeom prst="line">
              <a:avLst/>
            </a:prstGeom>
          </p:spPr>
          <p:style>
            <a:lnRef idx="2">
              <a:schemeClr val="dk1"/>
            </a:lnRef>
            <a:fillRef idx="0">
              <a:schemeClr val="dk1"/>
            </a:fillRef>
            <a:effectRef idx="1">
              <a:schemeClr val="dk1"/>
            </a:effectRef>
            <a:fontRef idx="minor">
              <a:schemeClr val="tx1"/>
            </a:fontRef>
          </p:style>
        </p:cxnSp>
        <p:sp>
          <p:nvSpPr>
            <p:cNvPr id="8" name="textruta 39">
              <a:extLst>
                <a:ext uri="{FF2B5EF4-FFF2-40B4-BE49-F238E27FC236}">
                  <a16:creationId xmlns:a16="http://schemas.microsoft.com/office/drawing/2014/main" id="{20E17F76-2766-D6F2-5523-0D2F0F4E8231}"/>
                </a:ext>
              </a:extLst>
            </p:cNvPr>
            <p:cNvSpPr txBox="1"/>
            <p:nvPr/>
          </p:nvSpPr>
          <p:spPr>
            <a:xfrm>
              <a:off x="2526606" y="1904100"/>
              <a:ext cx="1365892" cy="738664"/>
            </a:xfrm>
            <a:prstGeom prst="rect">
              <a:avLst/>
            </a:prstGeom>
            <a:noFill/>
          </p:spPr>
          <p:txBody>
            <a:bodyPr wrap="square" rtlCol="0">
              <a:spAutoFit/>
            </a:bodyPr>
            <a:lstStyle/>
            <a:p>
              <a:pPr algn="ctr"/>
              <a:r>
                <a:rPr lang="en-US" sz="750" u="sng"/>
                <a:t>June 2025: </a:t>
              </a:r>
            </a:p>
            <a:p>
              <a:pPr algn="ctr"/>
              <a:r>
                <a:rPr lang="en-US" sz="750"/>
                <a:t>SMC decision </a:t>
              </a:r>
            </a:p>
            <a:p>
              <a:pPr algn="ctr"/>
              <a:r>
                <a:rPr lang="en-US" sz="750"/>
                <a:t> in-effect date for “NOLO Inst” Scheme</a:t>
              </a:r>
            </a:p>
          </p:txBody>
        </p:sp>
        <p:sp>
          <p:nvSpPr>
            <p:cNvPr id="9" name="Arrow: Pentagon 8">
              <a:extLst>
                <a:ext uri="{FF2B5EF4-FFF2-40B4-BE49-F238E27FC236}">
                  <a16:creationId xmlns:a16="http://schemas.microsoft.com/office/drawing/2014/main" id="{74E404A6-FE0E-4CC4-0D73-E953DE637C38}"/>
                </a:ext>
              </a:extLst>
            </p:cNvPr>
            <p:cNvSpPr/>
            <p:nvPr/>
          </p:nvSpPr>
          <p:spPr>
            <a:xfrm>
              <a:off x="6378787" y="3539551"/>
              <a:ext cx="1333676" cy="49358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800">
                  <a:solidFill>
                    <a:schemeClr val="tx1"/>
                  </a:solidFill>
                </a:rPr>
                <a:t>Phase 3: preparing final version Q3 2026 </a:t>
              </a:r>
            </a:p>
          </p:txBody>
        </p:sp>
        <p:sp>
          <p:nvSpPr>
            <p:cNvPr id="17" name="Pil: höger 55">
              <a:extLst>
                <a:ext uri="{FF2B5EF4-FFF2-40B4-BE49-F238E27FC236}">
                  <a16:creationId xmlns:a16="http://schemas.microsoft.com/office/drawing/2014/main" id="{90B27311-24D3-262F-063B-37F30D34578A}"/>
                </a:ext>
              </a:extLst>
            </p:cNvPr>
            <p:cNvSpPr/>
            <p:nvPr/>
          </p:nvSpPr>
          <p:spPr>
            <a:xfrm>
              <a:off x="3799847" y="4153955"/>
              <a:ext cx="2991084" cy="431509"/>
            </a:xfrm>
            <a:prstGeom prst="homePlat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a:solidFill>
                    <a:schemeClr val="tx1"/>
                  </a:solidFill>
                </a:rPr>
                <a:t>Phase 2: </a:t>
              </a:r>
            </a:p>
            <a:p>
              <a:pPr algn="ctr"/>
              <a:r>
                <a:rPr lang="en-US" sz="800">
                  <a:solidFill>
                    <a:schemeClr val="tx1"/>
                  </a:solidFill>
                </a:rPr>
                <a:t>TF IG work with IGs </a:t>
              </a:r>
            </a:p>
          </p:txBody>
        </p:sp>
        <p:sp>
          <p:nvSpPr>
            <p:cNvPr id="18" name="Pil: höger 55">
              <a:extLst>
                <a:ext uri="{FF2B5EF4-FFF2-40B4-BE49-F238E27FC236}">
                  <a16:creationId xmlns:a16="http://schemas.microsoft.com/office/drawing/2014/main" id="{CBF1C6D7-5CAC-823B-26E8-BE8C89180FC1}"/>
                </a:ext>
              </a:extLst>
            </p:cNvPr>
            <p:cNvSpPr/>
            <p:nvPr/>
          </p:nvSpPr>
          <p:spPr>
            <a:xfrm>
              <a:off x="2328098" y="4801057"/>
              <a:ext cx="3310997" cy="291364"/>
            </a:xfrm>
            <a:prstGeom prst="homePlat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800">
                  <a:solidFill>
                    <a:schemeClr val="tx1"/>
                  </a:solidFill>
                </a:rPr>
                <a:t>Ongoing status report to OLO TF </a:t>
              </a:r>
            </a:p>
          </p:txBody>
        </p:sp>
        <p:cxnSp>
          <p:nvCxnSpPr>
            <p:cNvPr id="19" name="Rak koppling 18">
              <a:extLst>
                <a:ext uri="{FF2B5EF4-FFF2-40B4-BE49-F238E27FC236}">
                  <a16:creationId xmlns:a16="http://schemas.microsoft.com/office/drawing/2014/main" id="{50E665B2-2F4D-BD40-FD73-F1EA14DCD83C}"/>
                </a:ext>
              </a:extLst>
            </p:cNvPr>
            <p:cNvCxnSpPr>
              <a:cxnSpLocks/>
            </p:cNvCxnSpPr>
            <p:nvPr/>
          </p:nvCxnSpPr>
          <p:spPr>
            <a:xfrm>
              <a:off x="7050623" y="4119432"/>
              <a:ext cx="0" cy="286040"/>
            </a:xfrm>
            <a:prstGeom prst="line">
              <a:avLst/>
            </a:prstGeom>
          </p:spPr>
          <p:style>
            <a:lnRef idx="2">
              <a:schemeClr val="dk1"/>
            </a:lnRef>
            <a:fillRef idx="0">
              <a:schemeClr val="dk1"/>
            </a:fillRef>
            <a:effectRef idx="1">
              <a:schemeClr val="dk1"/>
            </a:effectRef>
            <a:fontRef idx="minor">
              <a:schemeClr val="tx1"/>
            </a:fontRef>
          </p:style>
        </p:cxnSp>
        <p:sp>
          <p:nvSpPr>
            <p:cNvPr id="20" name="textruta 39">
              <a:extLst>
                <a:ext uri="{FF2B5EF4-FFF2-40B4-BE49-F238E27FC236}">
                  <a16:creationId xmlns:a16="http://schemas.microsoft.com/office/drawing/2014/main" id="{7A3960A9-6BFC-2377-D7D5-0C856ACDF6F6}"/>
                </a:ext>
              </a:extLst>
            </p:cNvPr>
            <p:cNvSpPr txBox="1"/>
            <p:nvPr/>
          </p:nvSpPr>
          <p:spPr>
            <a:xfrm>
              <a:off x="6610412" y="4419361"/>
              <a:ext cx="1439241" cy="738664"/>
            </a:xfrm>
            <a:prstGeom prst="rect">
              <a:avLst/>
            </a:prstGeom>
            <a:noFill/>
          </p:spPr>
          <p:txBody>
            <a:bodyPr wrap="square" rtlCol="0">
              <a:spAutoFit/>
            </a:bodyPr>
            <a:lstStyle/>
            <a:p>
              <a:pPr algn="ctr"/>
              <a:r>
                <a:rPr lang="en-US" sz="750" u="sng"/>
                <a:t>October 2026:</a:t>
              </a:r>
            </a:p>
            <a:p>
              <a:pPr algn="ctr"/>
              <a:r>
                <a:rPr lang="en-US" sz="750"/>
                <a:t>OLO TF to agree on final IG drafts before SMC decision </a:t>
              </a:r>
            </a:p>
          </p:txBody>
        </p:sp>
        <p:sp>
          <p:nvSpPr>
            <p:cNvPr id="10" name="Arrow: Pentagon 62">
              <a:extLst>
                <a:ext uri="{FF2B5EF4-FFF2-40B4-BE49-F238E27FC236}">
                  <a16:creationId xmlns:a16="http://schemas.microsoft.com/office/drawing/2014/main" id="{811C6DF7-D9AE-8A3E-AE65-5780362C466C}"/>
                </a:ext>
              </a:extLst>
            </p:cNvPr>
            <p:cNvSpPr/>
            <p:nvPr/>
          </p:nvSpPr>
          <p:spPr>
            <a:xfrm>
              <a:off x="4195153" y="3011637"/>
              <a:ext cx="1333676" cy="606884"/>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
                  <a:solidFill>
                    <a:schemeClr val="tx1"/>
                  </a:solidFill>
                </a:rPr>
                <a:t>Private consultation/review on NOLO Inst Rulebook by NCT &amp; NCT Inst WG </a:t>
              </a:r>
            </a:p>
          </p:txBody>
        </p:sp>
      </p:grpSp>
      <p:grpSp>
        <p:nvGrpSpPr>
          <p:cNvPr id="27" name="Grupp 26">
            <a:extLst>
              <a:ext uri="{FF2B5EF4-FFF2-40B4-BE49-F238E27FC236}">
                <a16:creationId xmlns:a16="http://schemas.microsoft.com/office/drawing/2014/main" id="{F4C299BC-DC28-DFD8-3813-98B10D468408}"/>
              </a:ext>
            </a:extLst>
          </p:cNvPr>
          <p:cNvGrpSpPr/>
          <p:nvPr/>
        </p:nvGrpSpPr>
        <p:grpSpPr>
          <a:xfrm>
            <a:off x="5784349" y="1221805"/>
            <a:ext cx="2701733" cy="1793705"/>
            <a:chOff x="7712464" y="1629072"/>
            <a:chExt cx="3602311" cy="2391607"/>
          </a:xfrm>
        </p:grpSpPr>
        <p:cxnSp>
          <p:nvCxnSpPr>
            <p:cNvPr id="11" name="Rak koppling 47">
              <a:extLst>
                <a:ext uri="{FF2B5EF4-FFF2-40B4-BE49-F238E27FC236}">
                  <a16:creationId xmlns:a16="http://schemas.microsoft.com/office/drawing/2014/main" id="{2268DE1C-CE09-F331-D965-6DC2C2636CE1}"/>
                </a:ext>
              </a:extLst>
            </p:cNvPr>
            <p:cNvCxnSpPr>
              <a:cxnSpLocks/>
            </p:cNvCxnSpPr>
            <p:nvPr/>
          </p:nvCxnSpPr>
          <p:spPr>
            <a:xfrm>
              <a:off x="9293528" y="1629072"/>
              <a:ext cx="0" cy="286040"/>
            </a:xfrm>
            <a:prstGeom prst="line">
              <a:avLst/>
            </a:prstGeom>
          </p:spPr>
          <p:style>
            <a:lnRef idx="2">
              <a:schemeClr val="dk1"/>
            </a:lnRef>
            <a:fillRef idx="0">
              <a:schemeClr val="dk1"/>
            </a:fillRef>
            <a:effectRef idx="1">
              <a:schemeClr val="dk1"/>
            </a:effectRef>
            <a:fontRef idx="minor">
              <a:schemeClr val="tx1"/>
            </a:fontRef>
          </p:style>
        </p:cxnSp>
        <p:sp>
          <p:nvSpPr>
            <p:cNvPr id="16" name="textruta 39">
              <a:extLst>
                <a:ext uri="{FF2B5EF4-FFF2-40B4-BE49-F238E27FC236}">
                  <a16:creationId xmlns:a16="http://schemas.microsoft.com/office/drawing/2014/main" id="{D60B782E-D2A8-39CF-2759-53A255C8C0AE}"/>
                </a:ext>
              </a:extLst>
            </p:cNvPr>
            <p:cNvSpPr txBox="1"/>
            <p:nvPr/>
          </p:nvSpPr>
          <p:spPr>
            <a:xfrm>
              <a:off x="8625692" y="1931236"/>
              <a:ext cx="1439241" cy="738664"/>
            </a:xfrm>
            <a:prstGeom prst="rect">
              <a:avLst/>
            </a:prstGeom>
            <a:noFill/>
          </p:spPr>
          <p:txBody>
            <a:bodyPr wrap="square" rtlCol="0">
              <a:spAutoFit/>
            </a:bodyPr>
            <a:lstStyle/>
            <a:p>
              <a:pPr algn="ctr"/>
              <a:r>
                <a:rPr lang="en-US" sz="750" u="sng"/>
                <a:t>TBD 2027:</a:t>
              </a:r>
            </a:p>
            <a:p>
              <a:pPr algn="ctr"/>
              <a:r>
                <a:rPr lang="en-US" sz="750"/>
                <a:t>SMC decision to publish version 2027 of NOLO Inst Scheme </a:t>
              </a:r>
            </a:p>
          </p:txBody>
        </p:sp>
        <p:sp>
          <p:nvSpPr>
            <p:cNvPr id="21" name="textruta 39">
              <a:extLst>
                <a:ext uri="{FF2B5EF4-FFF2-40B4-BE49-F238E27FC236}">
                  <a16:creationId xmlns:a16="http://schemas.microsoft.com/office/drawing/2014/main" id="{C6739B5B-3E4B-F3EE-BD0F-5D2665D1B3F3}"/>
                </a:ext>
              </a:extLst>
            </p:cNvPr>
            <p:cNvSpPr txBox="1"/>
            <p:nvPr/>
          </p:nvSpPr>
          <p:spPr>
            <a:xfrm>
              <a:off x="9875534" y="2509851"/>
              <a:ext cx="1439241" cy="584776"/>
            </a:xfrm>
            <a:prstGeom prst="rect">
              <a:avLst/>
            </a:prstGeom>
            <a:noFill/>
          </p:spPr>
          <p:txBody>
            <a:bodyPr wrap="square" rtlCol="0">
              <a:spAutoFit/>
            </a:bodyPr>
            <a:lstStyle/>
            <a:p>
              <a:pPr algn="ctr"/>
              <a:r>
                <a:rPr lang="en-US" sz="750" u="sng"/>
                <a:t>November 2027:</a:t>
              </a:r>
            </a:p>
            <a:p>
              <a:pPr algn="ctr"/>
              <a:r>
                <a:rPr lang="en-US" sz="750"/>
                <a:t>NOLO Inst v.2027 </a:t>
              </a:r>
            </a:p>
            <a:p>
              <a:pPr algn="ctr"/>
              <a:r>
                <a:rPr lang="en-US" sz="750"/>
                <a:t>in-effect </a:t>
              </a:r>
            </a:p>
          </p:txBody>
        </p:sp>
        <p:sp>
          <p:nvSpPr>
            <p:cNvPr id="22" name="Arrow: Pentagon 8">
              <a:extLst>
                <a:ext uri="{FF2B5EF4-FFF2-40B4-BE49-F238E27FC236}">
                  <a16:creationId xmlns:a16="http://schemas.microsoft.com/office/drawing/2014/main" id="{267C12BA-D949-457C-81F8-7E73C7AFE16B}"/>
                </a:ext>
              </a:extLst>
            </p:cNvPr>
            <p:cNvSpPr/>
            <p:nvPr/>
          </p:nvSpPr>
          <p:spPr>
            <a:xfrm>
              <a:off x="7712464" y="3527095"/>
              <a:ext cx="3010041" cy="49358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800">
                  <a:solidFill>
                    <a:schemeClr val="tx1"/>
                  </a:solidFill>
                </a:rPr>
                <a:t>Phase 4: preparing NOLO Inst 2027 version </a:t>
              </a:r>
            </a:p>
          </p:txBody>
        </p:sp>
      </p:grpSp>
      <p:grpSp>
        <p:nvGrpSpPr>
          <p:cNvPr id="26" name="Grupp 25">
            <a:extLst>
              <a:ext uri="{FF2B5EF4-FFF2-40B4-BE49-F238E27FC236}">
                <a16:creationId xmlns:a16="http://schemas.microsoft.com/office/drawing/2014/main" id="{5731D0FB-44C1-3EE3-38C9-EA0052E5A108}"/>
              </a:ext>
            </a:extLst>
          </p:cNvPr>
          <p:cNvGrpSpPr/>
          <p:nvPr/>
        </p:nvGrpSpPr>
        <p:grpSpPr>
          <a:xfrm>
            <a:off x="2049696" y="1217380"/>
            <a:ext cx="6413549" cy="1813427"/>
            <a:chOff x="2732928" y="1623173"/>
            <a:chExt cx="8551398" cy="2417903"/>
          </a:xfrm>
        </p:grpSpPr>
        <p:sp>
          <p:nvSpPr>
            <p:cNvPr id="12" name="Arrow: Pentagon 11">
              <a:extLst>
                <a:ext uri="{FF2B5EF4-FFF2-40B4-BE49-F238E27FC236}">
                  <a16:creationId xmlns:a16="http://schemas.microsoft.com/office/drawing/2014/main" id="{B96C56CD-E319-8675-9E00-66D500B32654}"/>
                </a:ext>
              </a:extLst>
            </p:cNvPr>
            <p:cNvSpPr/>
            <p:nvPr/>
          </p:nvSpPr>
          <p:spPr>
            <a:xfrm>
              <a:off x="2732928" y="3646260"/>
              <a:ext cx="3577416" cy="394816"/>
            </a:xfrm>
            <a:prstGeom prst="homePlate">
              <a:avLst/>
            </a:prstGeom>
            <a:solidFill>
              <a:schemeClr val="accent3">
                <a:lumMod val="20000"/>
                <a:lumOff val="80000"/>
              </a:schemeClr>
            </a:solidFill>
            <a:ln>
              <a:solidFill>
                <a:schemeClr val="accent3">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88"/>
                <a:t>In parallel: Follow EPC OCT Inst CM 2027</a:t>
              </a:r>
            </a:p>
          </p:txBody>
        </p:sp>
        <p:cxnSp>
          <p:nvCxnSpPr>
            <p:cNvPr id="13" name="Rak koppling 47">
              <a:extLst>
                <a:ext uri="{FF2B5EF4-FFF2-40B4-BE49-F238E27FC236}">
                  <a16:creationId xmlns:a16="http://schemas.microsoft.com/office/drawing/2014/main" id="{CE04CA4E-0280-680C-6F72-998D1C4D1E9E}"/>
                </a:ext>
              </a:extLst>
            </p:cNvPr>
            <p:cNvCxnSpPr>
              <a:cxnSpLocks/>
            </p:cNvCxnSpPr>
            <p:nvPr/>
          </p:nvCxnSpPr>
          <p:spPr>
            <a:xfrm>
              <a:off x="10627580" y="1623173"/>
              <a:ext cx="0" cy="286040"/>
            </a:xfrm>
            <a:prstGeom prst="line">
              <a:avLst/>
            </a:prstGeom>
          </p:spPr>
          <p:style>
            <a:lnRef idx="2">
              <a:schemeClr val="dk1"/>
            </a:lnRef>
            <a:fillRef idx="0">
              <a:schemeClr val="dk1"/>
            </a:fillRef>
            <a:effectRef idx="1">
              <a:schemeClr val="dk1"/>
            </a:effectRef>
            <a:fontRef idx="minor">
              <a:schemeClr val="tx1"/>
            </a:fontRef>
          </p:style>
        </p:cxnSp>
        <p:sp>
          <p:nvSpPr>
            <p:cNvPr id="14" name="textruta 39">
              <a:extLst>
                <a:ext uri="{FF2B5EF4-FFF2-40B4-BE49-F238E27FC236}">
                  <a16:creationId xmlns:a16="http://schemas.microsoft.com/office/drawing/2014/main" id="{64FBAFC1-1BED-76A6-6298-5EBF13EE880C}"/>
                </a:ext>
              </a:extLst>
            </p:cNvPr>
            <p:cNvSpPr txBox="1"/>
            <p:nvPr/>
          </p:nvSpPr>
          <p:spPr>
            <a:xfrm>
              <a:off x="9845085" y="1923914"/>
              <a:ext cx="1439241" cy="584776"/>
            </a:xfrm>
            <a:prstGeom prst="rect">
              <a:avLst/>
            </a:prstGeom>
            <a:noFill/>
          </p:spPr>
          <p:txBody>
            <a:bodyPr wrap="square" rtlCol="0">
              <a:spAutoFit/>
            </a:bodyPr>
            <a:lstStyle/>
            <a:p>
              <a:pPr algn="ctr"/>
              <a:r>
                <a:rPr lang="en-US" sz="750" u="sng">
                  <a:solidFill>
                    <a:schemeClr val="accent6">
                      <a:lumMod val="75000"/>
                    </a:schemeClr>
                  </a:solidFill>
                </a:rPr>
                <a:t>November 2027:</a:t>
              </a:r>
            </a:p>
            <a:p>
              <a:pPr algn="ctr"/>
              <a:r>
                <a:rPr lang="en-US" sz="750">
                  <a:solidFill>
                    <a:schemeClr val="accent6">
                      <a:lumMod val="75000"/>
                    </a:schemeClr>
                  </a:solidFill>
                </a:rPr>
                <a:t>EPC OCT Inst v.2027 </a:t>
              </a:r>
            </a:p>
            <a:p>
              <a:pPr algn="ctr"/>
              <a:r>
                <a:rPr lang="en-US" sz="750">
                  <a:solidFill>
                    <a:schemeClr val="accent6">
                      <a:lumMod val="75000"/>
                    </a:schemeClr>
                  </a:solidFill>
                </a:rPr>
                <a:t>in-effect </a:t>
              </a:r>
            </a:p>
          </p:txBody>
        </p:sp>
        <p:sp>
          <p:nvSpPr>
            <p:cNvPr id="23" name="textruta 39">
              <a:extLst>
                <a:ext uri="{FF2B5EF4-FFF2-40B4-BE49-F238E27FC236}">
                  <a16:creationId xmlns:a16="http://schemas.microsoft.com/office/drawing/2014/main" id="{853A0AE8-A2E7-BBD5-9CE2-894D23746E67}"/>
                </a:ext>
              </a:extLst>
            </p:cNvPr>
            <p:cNvSpPr txBox="1"/>
            <p:nvPr/>
          </p:nvSpPr>
          <p:spPr>
            <a:xfrm>
              <a:off x="7050782" y="2654825"/>
              <a:ext cx="1439241" cy="584776"/>
            </a:xfrm>
            <a:prstGeom prst="rect">
              <a:avLst/>
            </a:prstGeom>
            <a:noFill/>
          </p:spPr>
          <p:txBody>
            <a:bodyPr wrap="square" rtlCol="0">
              <a:spAutoFit/>
            </a:bodyPr>
            <a:lstStyle/>
            <a:p>
              <a:pPr algn="ctr"/>
              <a:r>
                <a:rPr lang="en-US" sz="750" u="sng">
                  <a:solidFill>
                    <a:schemeClr val="accent6">
                      <a:lumMod val="75000"/>
                    </a:schemeClr>
                  </a:solidFill>
                </a:rPr>
                <a:t>November 2026:</a:t>
              </a:r>
            </a:p>
            <a:p>
              <a:pPr algn="ctr"/>
              <a:r>
                <a:rPr lang="en-US" sz="750">
                  <a:solidFill>
                    <a:schemeClr val="accent6">
                      <a:lumMod val="75000"/>
                    </a:schemeClr>
                  </a:solidFill>
                </a:rPr>
                <a:t>EPC OCT Inst v.2027 </a:t>
              </a:r>
            </a:p>
            <a:p>
              <a:pPr algn="ctr"/>
              <a:r>
                <a:rPr lang="en-US" sz="750">
                  <a:solidFill>
                    <a:schemeClr val="accent6">
                      <a:lumMod val="75000"/>
                    </a:schemeClr>
                  </a:solidFill>
                </a:rPr>
                <a:t>Published</a:t>
              </a:r>
            </a:p>
          </p:txBody>
        </p:sp>
      </p:grpSp>
    </p:spTree>
    <p:extLst>
      <p:ext uri="{BB962C8B-B14F-4D97-AF65-F5344CB8AC3E}">
        <p14:creationId xmlns:p14="http://schemas.microsoft.com/office/powerpoint/2010/main" val="34168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03D9-3AB4-DCE5-0896-E5EF0DF40EFE}"/>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8AF6A81-EA31-CEFE-46F5-B7A7D970D39F}"/>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9B07ADF9-2435-E31E-0279-B139CAD1A9DA}"/>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D730F4F0-0732-BA91-9F8E-0A24C9E5BA0D}"/>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b="1"/>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DBEB7F57-EBC1-AD2C-04AE-458E475BB84C}"/>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1949DEF2-9689-B6A5-C398-4A3BAF326F2E}"/>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EE95865B-394B-3D5C-1387-F58D848B98DF}"/>
              </a:ext>
            </a:extLst>
          </p:cNvPr>
          <p:cNvSpPr>
            <a:spLocks noGrp="1"/>
          </p:cNvSpPr>
          <p:nvPr>
            <p:ph type="sldNum" sz="quarter" idx="12"/>
          </p:nvPr>
        </p:nvSpPr>
        <p:spPr/>
        <p:txBody>
          <a:bodyPr/>
          <a:lstStyle/>
          <a:p>
            <a:fld id="{394EE31B-4DFC-CF4D-9A18-3F5D4D7C7302}" type="slidenum">
              <a:rPr lang="en-GB" smtClean="0"/>
              <a:pPr/>
              <a:t>37</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BD4B248E-CD4B-40FB-46E9-C96D30C5581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27534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1D38BA-A6C9-FE2A-A477-65CABAB02710}"/>
              </a:ext>
            </a:extLst>
          </p:cNvPr>
          <p:cNvSpPr>
            <a:spLocks noGrp="1"/>
          </p:cNvSpPr>
          <p:nvPr>
            <p:ph type="title"/>
          </p:nvPr>
        </p:nvSpPr>
        <p:spPr/>
        <p:txBody>
          <a:bodyPr/>
          <a:lstStyle/>
          <a:p>
            <a:r>
              <a:rPr lang="en-US" noProof="0"/>
              <a:t>Purpose position paper </a:t>
            </a:r>
          </a:p>
        </p:txBody>
      </p:sp>
      <p:sp>
        <p:nvSpPr>
          <p:cNvPr id="3" name="Platshållare för text 2">
            <a:extLst>
              <a:ext uri="{FF2B5EF4-FFF2-40B4-BE49-F238E27FC236}">
                <a16:creationId xmlns:a16="http://schemas.microsoft.com/office/drawing/2014/main" id="{09CCD1C4-0F53-A92C-E70B-F42727497F7E}"/>
              </a:ext>
            </a:extLst>
          </p:cNvPr>
          <p:cNvSpPr>
            <a:spLocks noGrp="1"/>
          </p:cNvSpPr>
          <p:nvPr>
            <p:ph type="body" sz="quarter" idx="17"/>
          </p:nvPr>
        </p:nvSpPr>
        <p:spPr>
          <a:xfrm>
            <a:off x="380999" y="1105617"/>
            <a:ext cx="8160733" cy="3257612"/>
          </a:xfrm>
        </p:spPr>
        <p:txBody>
          <a:bodyPr/>
          <a:lstStyle/>
          <a:p>
            <a:r>
              <a:rPr lang="en-GB"/>
              <a:t>The Stakeholder Forum serves as the platform where end-users and suppliers can express their needs and viewpoints, ensuring they are included in the decision process for rulebook development.</a:t>
            </a:r>
          </a:p>
          <a:p>
            <a:endParaRPr lang="en-GB"/>
          </a:p>
          <a:p>
            <a:r>
              <a:rPr lang="en-GB"/>
              <a:t>The Forum gathers and consolidates comments and views from market participants into a single, unified position document “the position paper”</a:t>
            </a:r>
          </a:p>
          <a:p>
            <a:pPr marL="0" indent="0">
              <a:buNone/>
            </a:pPr>
            <a:endParaRPr lang="en-GB"/>
          </a:p>
          <a:p>
            <a:r>
              <a:rPr lang="en-GB"/>
              <a:t>The completed position paper is sent to the SMC, which must take the Forum’s views into account when evaluating Change Requests and Change Proposals for inclusion to the NCT &amp; NCT Inst schemes version 2027.</a:t>
            </a:r>
          </a:p>
        </p:txBody>
      </p:sp>
      <p:sp>
        <p:nvSpPr>
          <p:cNvPr id="4" name="Platshållare för sidfot 3">
            <a:extLst>
              <a:ext uri="{FF2B5EF4-FFF2-40B4-BE49-F238E27FC236}">
                <a16:creationId xmlns:a16="http://schemas.microsoft.com/office/drawing/2014/main" id="{64CE409E-44D3-1C8A-1A87-80FFBF18111B}"/>
              </a:ext>
            </a:extLst>
          </p:cNvPr>
          <p:cNvSpPr>
            <a:spLocks noGrp="1"/>
          </p:cNvSpPr>
          <p:nvPr>
            <p:ph type="ftr" sz="quarter" idx="11"/>
          </p:nvPr>
        </p:nvSpPr>
        <p:spPr/>
        <p:txBody>
          <a:bodyPr/>
          <a:lstStyle/>
          <a:p>
            <a:r>
              <a:rPr lang="en-US"/>
              <a:t>Stakeholder Forum Agenda - Classification: External</a:t>
            </a:r>
            <a:endParaRPr lang="sv-SE"/>
          </a:p>
        </p:txBody>
      </p:sp>
      <p:sp>
        <p:nvSpPr>
          <p:cNvPr id="5" name="Platshållare för datum 4">
            <a:extLst>
              <a:ext uri="{FF2B5EF4-FFF2-40B4-BE49-F238E27FC236}">
                <a16:creationId xmlns:a16="http://schemas.microsoft.com/office/drawing/2014/main" id="{2F35A1D2-4286-C024-0823-4C0C51CF4E99}"/>
              </a:ext>
            </a:extLst>
          </p:cNvPr>
          <p:cNvSpPr>
            <a:spLocks noGrp="1"/>
          </p:cNvSpPr>
          <p:nvPr>
            <p:ph type="dt" sz="half" idx="10"/>
          </p:nvPr>
        </p:nvSpPr>
        <p:spPr/>
        <p:txBody>
          <a:bodyPr/>
          <a:lstStyle/>
          <a:p>
            <a:r>
              <a:rPr lang="sv-SE"/>
              <a:t>26/03/2026</a:t>
            </a:r>
          </a:p>
        </p:txBody>
      </p:sp>
      <p:sp>
        <p:nvSpPr>
          <p:cNvPr id="6" name="Platshållare för bildnummer 5">
            <a:extLst>
              <a:ext uri="{FF2B5EF4-FFF2-40B4-BE49-F238E27FC236}">
                <a16:creationId xmlns:a16="http://schemas.microsoft.com/office/drawing/2014/main" id="{C22FBD97-73C3-5C97-94C1-40A662B38089}"/>
              </a:ext>
            </a:extLst>
          </p:cNvPr>
          <p:cNvSpPr>
            <a:spLocks noGrp="1"/>
          </p:cNvSpPr>
          <p:nvPr>
            <p:ph type="sldNum" sz="quarter" idx="12"/>
          </p:nvPr>
        </p:nvSpPr>
        <p:spPr/>
        <p:txBody>
          <a:bodyPr/>
          <a:lstStyle/>
          <a:p>
            <a:fld id="{394EE31B-4DFC-CF4D-9A18-3F5D4D7C7302}" type="slidenum">
              <a:rPr lang="sv-SE" smtClean="0"/>
              <a:pPr/>
              <a:t>38</a:t>
            </a:fld>
            <a:endParaRPr lang="sv-SE"/>
          </a:p>
        </p:txBody>
      </p:sp>
    </p:spTree>
    <p:extLst>
      <p:ext uri="{BB962C8B-B14F-4D97-AF65-F5344CB8AC3E}">
        <p14:creationId xmlns:p14="http://schemas.microsoft.com/office/powerpoint/2010/main" val="809337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3C76E3E-94EC-5C18-B44C-6100F5C43CAE}"/>
              </a:ext>
            </a:extLst>
          </p:cNvPr>
          <p:cNvSpPr/>
          <p:nvPr/>
        </p:nvSpPr>
        <p:spPr>
          <a:xfrm>
            <a:off x="95400" y="855610"/>
            <a:ext cx="8953200" cy="364801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Rektangel 66">
            <a:extLst>
              <a:ext uri="{FF2B5EF4-FFF2-40B4-BE49-F238E27FC236}">
                <a16:creationId xmlns:a16="http://schemas.microsoft.com/office/drawing/2014/main" id="{4486A474-3E43-4B7C-980C-D856F0EE40E5}"/>
              </a:ext>
            </a:extLst>
          </p:cNvPr>
          <p:cNvSpPr/>
          <p:nvPr/>
        </p:nvSpPr>
        <p:spPr>
          <a:xfrm>
            <a:off x="173559" y="1275941"/>
            <a:ext cx="8458314" cy="337952"/>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defTabSz="685732">
              <a:defRPr/>
            </a:pPr>
            <a:endParaRPr lang="en-US">
              <a:solidFill>
                <a:prstClr val="white">
                  <a:lumMod val="50000"/>
                </a:prstClr>
              </a:solidFill>
              <a:latin typeface="Calibri"/>
            </a:endParaRPr>
          </a:p>
        </p:txBody>
      </p:sp>
      <p:sp>
        <p:nvSpPr>
          <p:cNvPr id="8" name="Rubrik 7">
            <a:extLst>
              <a:ext uri="{FF2B5EF4-FFF2-40B4-BE49-F238E27FC236}">
                <a16:creationId xmlns:a16="http://schemas.microsoft.com/office/drawing/2014/main" id="{C1FF3025-3C90-457B-9F96-8CE19B50D531}"/>
              </a:ext>
            </a:extLst>
          </p:cNvPr>
          <p:cNvSpPr>
            <a:spLocks noGrp="1"/>
          </p:cNvSpPr>
          <p:nvPr>
            <p:ph type="title"/>
          </p:nvPr>
        </p:nvSpPr>
        <p:spPr>
          <a:xfrm>
            <a:off x="90009" y="261529"/>
            <a:ext cx="8851545" cy="481754"/>
          </a:xfrm>
        </p:spPr>
        <p:txBody>
          <a:bodyPr>
            <a:normAutofit/>
          </a:bodyPr>
          <a:lstStyle/>
          <a:p>
            <a:r>
              <a:rPr lang="en-US" sz="2400"/>
              <a:t>NPC Stakeholder Forum Timeline 2026 - Position papers</a:t>
            </a:r>
          </a:p>
        </p:txBody>
      </p:sp>
      <p:sp>
        <p:nvSpPr>
          <p:cNvPr id="4" name="Platshållare för sidfot 3">
            <a:extLst>
              <a:ext uri="{FF2B5EF4-FFF2-40B4-BE49-F238E27FC236}">
                <a16:creationId xmlns:a16="http://schemas.microsoft.com/office/drawing/2014/main" id="{D7FD7F98-AB14-4BB9-B40F-B3ABE7A7AC59}"/>
              </a:ext>
            </a:extLst>
          </p:cNvPr>
          <p:cNvSpPr>
            <a:spLocks noGrp="1"/>
          </p:cNvSpPr>
          <p:nvPr>
            <p:ph type="ftr" sz="quarter" idx="11"/>
          </p:nvPr>
        </p:nvSpPr>
        <p:spPr>
          <a:xfrm>
            <a:off x="5813003" y="4445302"/>
            <a:ext cx="2509889" cy="382813"/>
          </a:xfrm>
        </p:spPr>
        <p:txBody>
          <a:bodyPr/>
          <a:lstStyle/>
          <a:p>
            <a:pPr defTabSz="685732">
              <a:defRPr/>
            </a:pPr>
            <a:r>
              <a:rPr lang="en-US">
                <a:solidFill>
                  <a:srgbClr val="014E8F"/>
                </a:solidFill>
                <a:latin typeface="Calibri"/>
              </a:rPr>
              <a:t>Stakeholder Forum Agenda - Classification: External</a:t>
            </a:r>
            <a:endParaRPr lang="en-GB">
              <a:solidFill>
                <a:srgbClr val="014E8F"/>
              </a:solidFill>
              <a:latin typeface="Calibri"/>
            </a:endParaRPr>
          </a:p>
        </p:txBody>
      </p:sp>
      <p:sp>
        <p:nvSpPr>
          <p:cNvPr id="5" name="Platshållare för datum 4">
            <a:extLst>
              <a:ext uri="{FF2B5EF4-FFF2-40B4-BE49-F238E27FC236}">
                <a16:creationId xmlns:a16="http://schemas.microsoft.com/office/drawing/2014/main" id="{97773D12-C5EF-496C-9391-862D1A4EB5F7}"/>
              </a:ext>
            </a:extLst>
          </p:cNvPr>
          <p:cNvSpPr>
            <a:spLocks noGrp="1"/>
          </p:cNvSpPr>
          <p:nvPr>
            <p:ph type="dt" sz="half" idx="10"/>
          </p:nvPr>
        </p:nvSpPr>
        <p:spPr>
          <a:xfrm>
            <a:off x="4734105" y="4459493"/>
            <a:ext cx="1018558" cy="370949"/>
          </a:xfrm>
        </p:spPr>
        <p:txBody>
          <a:bodyPr/>
          <a:lstStyle/>
          <a:p>
            <a:pPr defTabSz="685732">
              <a:defRPr/>
            </a:pPr>
            <a:r>
              <a:rPr lang="sv-SE">
                <a:solidFill>
                  <a:srgbClr val="014E8F"/>
                </a:solidFill>
                <a:latin typeface="Calibri"/>
              </a:rPr>
              <a:t>26/03/2026</a:t>
            </a:r>
            <a:endParaRPr lang="en-GB">
              <a:solidFill>
                <a:srgbClr val="014E8F"/>
              </a:solidFill>
              <a:latin typeface="Calibri"/>
            </a:endParaRPr>
          </a:p>
        </p:txBody>
      </p:sp>
      <p:sp>
        <p:nvSpPr>
          <p:cNvPr id="6" name="Platshållare för bildnummer 5">
            <a:extLst>
              <a:ext uri="{FF2B5EF4-FFF2-40B4-BE49-F238E27FC236}">
                <a16:creationId xmlns:a16="http://schemas.microsoft.com/office/drawing/2014/main" id="{7C6F4C4E-A535-4115-B28D-7B28EF88A46D}"/>
              </a:ext>
            </a:extLst>
          </p:cNvPr>
          <p:cNvSpPr>
            <a:spLocks noGrp="1"/>
          </p:cNvSpPr>
          <p:nvPr>
            <p:ph type="sldNum" sz="quarter" idx="12"/>
          </p:nvPr>
        </p:nvSpPr>
        <p:spPr/>
        <p:txBody>
          <a:bodyPr/>
          <a:lstStyle/>
          <a:p>
            <a:pPr defTabSz="685732">
              <a:defRPr/>
            </a:pPr>
            <a:fld id="{394EE31B-4DFC-CF4D-9A18-3F5D4D7C7302}" type="slidenum">
              <a:rPr lang="en-GB">
                <a:solidFill>
                  <a:srgbClr val="014E8F"/>
                </a:solidFill>
                <a:latin typeface="Calibri"/>
              </a:rPr>
              <a:pPr defTabSz="685732">
                <a:defRPr/>
              </a:pPr>
              <a:t>39</a:t>
            </a:fld>
            <a:endParaRPr lang="en-GB">
              <a:solidFill>
                <a:srgbClr val="014E8F"/>
              </a:solidFill>
              <a:latin typeface="Calibri"/>
            </a:endParaRPr>
          </a:p>
        </p:txBody>
      </p:sp>
      <p:graphicFrame>
        <p:nvGraphicFramePr>
          <p:cNvPr id="10" name="Tabell 9">
            <a:extLst>
              <a:ext uri="{FF2B5EF4-FFF2-40B4-BE49-F238E27FC236}">
                <a16:creationId xmlns:a16="http://schemas.microsoft.com/office/drawing/2014/main" id="{5931BBBC-1F20-4516-8271-31792FCE06DA}"/>
              </a:ext>
            </a:extLst>
          </p:cNvPr>
          <p:cNvGraphicFramePr>
            <a:graphicFrameLocks noGrp="1"/>
          </p:cNvGraphicFramePr>
          <p:nvPr/>
        </p:nvGraphicFramePr>
        <p:xfrm>
          <a:off x="815538" y="921121"/>
          <a:ext cx="7837140" cy="276500"/>
        </p:xfrm>
        <a:graphic>
          <a:graphicData uri="http://schemas.openxmlformats.org/drawingml/2006/table">
            <a:tbl>
              <a:tblPr bandCol="1">
                <a:tableStyleId>{22838BEF-8BB2-4498-84A7-C5851F593DF1}</a:tableStyleId>
              </a:tblPr>
              <a:tblGrid>
                <a:gridCol w="677228">
                  <a:extLst>
                    <a:ext uri="{9D8B030D-6E8A-4147-A177-3AD203B41FA5}">
                      <a16:colId xmlns:a16="http://schemas.microsoft.com/office/drawing/2014/main" val="682200445"/>
                    </a:ext>
                  </a:extLst>
                </a:gridCol>
                <a:gridCol w="677228">
                  <a:extLst>
                    <a:ext uri="{9D8B030D-6E8A-4147-A177-3AD203B41FA5}">
                      <a16:colId xmlns:a16="http://schemas.microsoft.com/office/drawing/2014/main" val="3479512042"/>
                    </a:ext>
                  </a:extLst>
                </a:gridCol>
                <a:gridCol w="609230">
                  <a:extLst>
                    <a:ext uri="{9D8B030D-6E8A-4147-A177-3AD203B41FA5}">
                      <a16:colId xmlns:a16="http://schemas.microsoft.com/office/drawing/2014/main" val="1892769718"/>
                    </a:ext>
                  </a:extLst>
                </a:gridCol>
                <a:gridCol w="652606">
                  <a:extLst>
                    <a:ext uri="{9D8B030D-6E8A-4147-A177-3AD203B41FA5}">
                      <a16:colId xmlns:a16="http://schemas.microsoft.com/office/drawing/2014/main" val="3633279363"/>
                    </a:ext>
                  </a:extLst>
                </a:gridCol>
                <a:gridCol w="652606">
                  <a:extLst>
                    <a:ext uri="{9D8B030D-6E8A-4147-A177-3AD203B41FA5}">
                      <a16:colId xmlns:a16="http://schemas.microsoft.com/office/drawing/2014/main" val="1918578381"/>
                    </a:ext>
                  </a:extLst>
                </a:gridCol>
                <a:gridCol w="652606">
                  <a:extLst>
                    <a:ext uri="{9D8B030D-6E8A-4147-A177-3AD203B41FA5}">
                      <a16:colId xmlns:a16="http://schemas.microsoft.com/office/drawing/2014/main" val="1496539308"/>
                    </a:ext>
                  </a:extLst>
                </a:gridCol>
                <a:gridCol w="652606">
                  <a:extLst>
                    <a:ext uri="{9D8B030D-6E8A-4147-A177-3AD203B41FA5}">
                      <a16:colId xmlns:a16="http://schemas.microsoft.com/office/drawing/2014/main" val="1740507537"/>
                    </a:ext>
                  </a:extLst>
                </a:gridCol>
                <a:gridCol w="652606">
                  <a:extLst>
                    <a:ext uri="{9D8B030D-6E8A-4147-A177-3AD203B41FA5}">
                      <a16:colId xmlns:a16="http://schemas.microsoft.com/office/drawing/2014/main" val="1109368000"/>
                    </a:ext>
                  </a:extLst>
                </a:gridCol>
                <a:gridCol w="652606">
                  <a:extLst>
                    <a:ext uri="{9D8B030D-6E8A-4147-A177-3AD203B41FA5}">
                      <a16:colId xmlns:a16="http://schemas.microsoft.com/office/drawing/2014/main" val="2627804285"/>
                    </a:ext>
                  </a:extLst>
                </a:gridCol>
                <a:gridCol w="652606">
                  <a:extLst>
                    <a:ext uri="{9D8B030D-6E8A-4147-A177-3AD203B41FA5}">
                      <a16:colId xmlns:a16="http://schemas.microsoft.com/office/drawing/2014/main" val="2378076735"/>
                    </a:ext>
                  </a:extLst>
                </a:gridCol>
                <a:gridCol w="652606">
                  <a:extLst>
                    <a:ext uri="{9D8B030D-6E8A-4147-A177-3AD203B41FA5}">
                      <a16:colId xmlns:a16="http://schemas.microsoft.com/office/drawing/2014/main" val="3668057800"/>
                    </a:ext>
                  </a:extLst>
                </a:gridCol>
                <a:gridCol w="652606">
                  <a:extLst>
                    <a:ext uri="{9D8B030D-6E8A-4147-A177-3AD203B41FA5}">
                      <a16:colId xmlns:a16="http://schemas.microsoft.com/office/drawing/2014/main" val="2879865530"/>
                    </a:ext>
                  </a:extLst>
                </a:gridCol>
              </a:tblGrid>
              <a:tr h="276500">
                <a:tc>
                  <a:txBody>
                    <a:bodyPr/>
                    <a:lstStyle/>
                    <a:p>
                      <a:pPr lvl="0" algn="ctr">
                        <a:buNone/>
                      </a:pPr>
                      <a:r>
                        <a:rPr lang="en-GB" sz="1100" u="none" strike="noStrike" noProof="0">
                          <a:solidFill>
                            <a:schemeClr val="tx1"/>
                          </a:solidFill>
                          <a:effectLst/>
                        </a:rPr>
                        <a:t>Jan</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en-GB" sz="1100" u="none" strike="noStrike" noProof="0">
                          <a:solidFill>
                            <a:schemeClr val="tx1"/>
                          </a:solidFill>
                          <a:effectLst/>
                        </a:rPr>
                        <a:t>Feb</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en-GB" sz="1100" u="none" strike="noStrike" noProof="0">
                          <a:solidFill>
                            <a:schemeClr val="tx1"/>
                          </a:solidFill>
                          <a:effectLst/>
                        </a:rPr>
                        <a:t>Mar</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A</a:t>
                      </a:r>
                      <a:r>
                        <a:rPr lang="en-GB" sz="1100" u="none" strike="noStrike" noProof="0">
                          <a:solidFill>
                            <a:schemeClr val="tx1"/>
                          </a:solidFill>
                          <a:effectLst/>
                        </a:rPr>
                        <a:t>pr</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M</a:t>
                      </a:r>
                      <a:r>
                        <a:rPr lang="en-GB" sz="1100" u="none" strike="noStrike" noProof="0">
                          <a:solidFill>
                            <a:schemeClr val="tx1"/>
                          </a:solidFill>
                          <a:effectLst/>
                        </a:rPr>
                        <a:t>ay</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J</a:t>
                      </a:r>
                      <a:r>
                        <a:rPr lang="en-GB" sz="1100" u="none" strike="noStrike" noProof="0">
                          <a:solidFill>
                            <a:schemeClr val="tx1"/>
                          </a:solidFill>
                          <a:effectLst/>
                        </a:rPr>
                        <a:t>un</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J</a:t>
                      </a:r>
                      <a:r>
                        <a:rPr lang="en-GB" sz="1100" u="none" strike="noStrike" noProof="0" err="1">
                          <a:solidFill>
                            <a:schemeClr val="tx1"/>
                          </a:solidFill>
                          <a:effectLst/>
                        </a:rPr>
                        <a:t>ul</a:t>
                      </a:r>
                      <a:endParaRPr lang="en-GB" sz="1100" u="none" strike="noStrike" noProof="0">
                        <a:solidFill>
                          <a:schemeClr val="tx1"/>
                        </a:solidFill>
                        <a:effectLs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en-GB" sz="1100" u="none" strike="noStrike" noProof="0">
                          <a:solidFill>
                            <a:schemeClr val="tx1"/>
                          </a:solidFill>
                          <a:effectLst/>
                        </a:rPr>
                        <a:t>Aug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Sep</a:t>
                      </a:r>
                      <a:endParaRPr lang="en-GB" sz="1100" u="none" strike="noStrike" noProof="0">
                        <a:solidFill>
                          <a:schemeClr val="tx1"/>
                        </a:solidFill>
                        <a:effectLs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Oct</a:t>
                      </a:r>
                      <a:endParaRPr lang="en-GB" sz="1100" u="none" strike="noStrike" noProof="0">
                        <a:solidFill>
                          <a:schemeClr val="tx1"/>
                        </a:solidFill>
                        <a:effectLs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Nov </a:t>
                      </a:r>
                      <a:endParaRPr lang="en-GB" sz="1100" u="none" strike="noStrike" noProof="0">
                        <a:solidFill>
                          <a:schemeClr val="tx1"/>
                        </a:solidFill>
                        <a:effectLs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lgn="ctr">
                        <a:buNone/>
                      </a:pPr>
                      <a:r>
                        <a:rPr lang="sv-SE" sz="1100" u="none" strike="noStrike" noProof="0">
                          <a:solidFill>
                            <a:schemeClr val="tx1"/>
                          </a:solidFill>
                          <a:effectLst/>
                        </a:rPr>
                        <a:t>Dec</a:t>
                      </a:r>
                      <a:endParaRPr lang="en-GB" sz="1100" u="none" strike="noStrike" noProof="0">
                        <a:solidFill>
                          <a:schemeClr val="tx1"/>
                        </a:solidFill>
                        <a:effectLs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OTLSHAPE_T_15d2be0220b84c62912bd3e31c0e3ac3_Title">
            <a:extLst>
              <a:ext uri="{FF2B5EF4-FFF2-40B4-BE49-F238E27FC236}">
                <a16:creationId xmlns:a16="http://schemas.microsoft.com/office/drawing/2014/main" id="{BAA3D059-06B8-456D-AE4E-3581B94D8E34}"/>
              </a:ext>
            </a:extLst>
          </p:cNvPr>
          <p:cNvSpPr txBox="1"/>
          <p:nvPr>
            <p:custDataLst>
              <p:tags r:id="rId1"/>
            </p:custDataLst>
          </p:nvPr>
        </p:nvSpPr>
        <p:spPr>
          <a:xfrm>
            <a:off x="245375" y="1380060"/>
            <a:ext cx="707125" cy="153888"/>
          </a:xfrm>
          <a:prstGeom prst="rect">
            <a:avLst/>
          </a:prstGeom>
          <a:noFill/>
        </p:spPr>
        <p:txBody>
          <a:bodyPr vert="horz" wrap="square" lIns="0" tIns="0" rIns="0" bIns="0" rtlCol="0" anchor="ctr" anchorCtr="0">
            <a:spAutoFit/>
          </a:bodyPr>
          <a:lstStyle/>
          <a:p>
            <a:pPr defTabSz="685732">
              <a:defRPr/>
            </a:pPr>
            <a:r>
              <a:rPr lang="en-US" sz="1000" b="1" spc="-12">
                <a:solidFill>
                  <a:srgbClr val="014E8F"/>
                </a:solidFill>
                <a:latin typeface="Calibri" panose="020F0502020204030204" pitchFamily="34" charset="0"/>
              </a:rPr>
              <a:t>NPC SMC</a:t>
            </a:r>
          </a:p>
        </p:txBody>
      </p:sp>
      <p:sp>
        <p:nvSpPr>
          <p:cNvPr id="58" name="OTLSHAPE_T_15d2be0220b84c62912bd3e31c0e3ac3_Title">
            <a:extLst>
              <a:ext uri="{FF2B5EF4-FFF2-40B4-BE49-F238E27FC236}">
                <a16:creationId xmlns:a16="http://schemas.microsoft.com/office/drawing/2014/main" id="{BAA3D059-06B8-456D-AE4E-3581B94D8E34}"/>
              </a:ext>
            </a:extLst>
          </p:cNvPr>
          <p:cNvSpPr txBox="1"/>
          <p:nvPr>
            <p:custDataLst>
              <p:tags r:id="rId2"/>
            </p:custDataLst>
          </p:nvPr>
        </p:nvSpPr>
        <p:spPr>
          <a:xfrm>
            <a:off x="238489" y="1706072"/>
            <a:ext cx="2073495" cy="153888"/>
          </a:xfrm>
          <a:prstGeom prst="rect">
            <a:avLst/>
          </a:prstGeom>
          <a:noFill/>
        </p:spPr>
        <p:txBody>
          <a:bodyPr vert="horz" wrap="square" lIns="0" tIns="0" rIns="0" bIns="0" rtlCol="0" anchor="ctr" anchorCtr="0">
            <a:spAutoFit/>
          </a:bodyPr>
          <a:lstStyle/>
          <a:p>
            <a:pPr defTabSz="685732">
              <a:defRPr/>
            </a:pPr>
            <a:r>
              <a:rPr lang="en-US" sz="1000" b="1" spc="-12">
                <a:solidFill>
                  <a:srgbClr val="014E8F"/>
                </a:solidFill>
                <a:latin typeface="Calibri" panose="020F0502020204030204" pitchFamily="34" charset="0"/>
              </a:rPr>
              <a:t>SHF </a:t>
            </a:r>
          </a:p>
        </p:txBody>
      </p:sp>
      <p:sp>
        <p:nvSpPr>
          <p:cNvPr id="124" name="Rektangel 123">
            <a:extLst>
              <a:ext uri="{FF2B5EF4-FFF2-40B4-BE49-F238E27FC236}">
                <a16:creationId xmlns:a16="http://schemas.microsoft.com/office/drawing/2014/main" id="{80F384D0-EF32-484C-B52B-BB48891A8E8C}"/>
              </a:ext>
            </a:extLst>
          </p:cNvPr>
          <p:cNvSpPr/>
          <p:nvPr/>
        </p:nvSpPr>
        <p:spPr>
          <a:xfrm>
            <a:off x="2672370" y="4666366"/>
            <a:ext cx="301935" cy="158585"/>
          </a:xfrm>
          <a:prstGeom prst="rect">
            <a:avLst/>
          </a:prstGeom>
        </p:spPr>
        <p:style>
          <a:lnRef idx="0">
            <a:schemeClr val="dk1"/>
          </a:lnRef>
          <a:fillRef idx="3">
            <a:schemeClr val="dk1"/>
          </a:fillRef>
          <a:effectRef idx="3">
            <a:schemeClr val="dk1"/>
          </a:effectRef>
          <a:fontRef idx="minor">
            <a:schemeClr val="lt1"/>
          </a:fontRef>
        </p:style>
        <p:txBody>
          <a:bodyPr lIns="0" rIns="0" rtlCol="0" anchor="ctr"/>
          <a:lstStyle/>
          <a:p>
            <a:pPr algn="ctr" defTabSz="457118">
              <a:defRPr/>
            </a:pPr>
            <a:endParaRPr lang="en-US" sz="700" i="1">
              <a:solidFill>
                <a:srgbClr val="014E8F"/>
              </a:solidFill>
              <a:latin typeface="Calibri"/>
            </a:endParaRPr>
          </a:p>
        </p:txBody>
      </p:sp>
      <p:sp>
        <p:nvSpPr>
          <p:cNvPr id="126" name="textruta 125">
            <a:extLst>
              <a:ext uri="{FF2B5EF4-FFF2-40B4-BE49-F238E27FC236}">
                <a16:creationId xmlns:a16="http://schemas.microsoft.com/office/drawing/2014/main" id="{1F78E6F1-1123-4330-AAD7-B5B2B36165A3}"/>
              </a:ext>
            </a:extLst>
          </p:cNvPr>
          <p:cNvSpPr txBox="1"/>
          <p:nvPr/>
        </p:nvSpPr>
        <p:spPr>
          <a:xfrm>
            <a:off x="2954583" y="4622546"/>
            <a:ext cx="1069524" cy="215444"/>
          </a:xfrm>
          <a:prstGeom prst="rect">
            <a:avLst/>
          </a:prstGeom>
          <a:noFill/>
        </p:spPr>
        <p:txBody>
          <a:bodyPr wrap="square" rtlCol="0" anchor="t">
            <a:spAutoFit/>
          </a:bodyPr>
          <a:lstStyle/>
          <a:p>
            <a:pPr defTabSz="685732">
              <a:defRPr/>
            </a:pPr>
            <a:r>
              <a:rPr lang="en-US" sz="800" i="1">
                <a:solidFill>
                  <a:srgbClr val="014E8F"/>
                </a:solidFill>
                <a:latin typeface="Calibri"/>
              </a:rPr>
              <a:t>SMC Meeting</a:t>
            </a:r>
          </a:p>
        </p:txBody>
      </p:sp>
      <p:sp>
        <p:nvSpPr>
          <p:cNvPr id="69" name="textruta 127">
            <a:extLst>
              <a:ext uri="{FF2B5EF4-FFF2-40B4-BE49-F238E27FC236}">
                <a16:creationId xmlns:a16="http://schemas.microsoft.com/office/drawing/2014/main" id="{9BC9582A-58FC-451D-A6EF-6EEA18227FA0}"/>
              </a:ext>
            </a:extLst>
          </p:cNvPr>
          <p:cNvSpPr txBox="1"/>
          <p:nvPr/>
        </p:nvSpPr>
        <p:spPr>
          <a:xfrm>
            <a:off x="1790583" y="4622546"/>
            <a:ext cx="771365" cy="215444"/>
          </a:xfrm>
          <a:prstGeom prst="rect">
            <a:avLst/>
          </a:prstGeom>
          <a:noFill/>
        </p:spPr>
        <p:txBody>
          <a:bodyPr wrap="none" rtlCol="0" anchor="t">
            <a:spAutoFit/>
          </a:bodyPr>
          <a:lstStyle/>
          <a:p>
            <a:pPr defTabSz="685732">
              <a:defRPr/>
            </a:pPr>
            <a:r>
              <a:rPr lang="en-GB" sz="800" i="1">
                <a:solidFill>
                  <a:srgbClr val="014E8F"/>
                </a:solidFill>
                <a:latin typeface="Calibri"/>
              </a:rPr>
              <a:t>SHF meetings </a:t>
            </a:r>
          </a:p>
        </p:txBody>
      </p:sp>
      <p:sp>
        <p:nvSpPr>
          <p:cNvPr id="70" name="Rektangel 123">
            <a:extLst>
              <a:ext uri="{FF2B5EF4-FFF2-40B4-BE49-F238E27FC236}">
                <a16:creationId xmlns:a16="http://schemas.microsoft.com/office/drawing/2014/main" id="{80F384D0-EF32-484C-B52B-BB48891A8E8C}"/>
              </a:ext>
            </a:extLst>
          </p:cNvPr>
          <p:cNvSpPr/>
          <p:nvPr/>
        </p:nvSpPr>
        <p:spPr>
          <a:xfrm>
            <a:off x="1508371" y="4669908"/>
            <a:ext cx="301935" cy="158585"/>
          </a:xfrm>
          <a:prstGeom prst="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defTabSz="457118">
              <a:defRPr/>
            </a:pPr>
            <a:endParaRPr lang="en-GB" sz="700" i="1">
              <a:solidFill>
                <a:srgbClr val="014E8F"/>
              </a:solidFill>
              <a:latin typeface="Calibri"/>
            </a:endParaRPr>
          </a:p>
        </p:txBody>
      </p:sp>
      <p:sp>
        <p:nvSpPr>
          <p:cNvPr id="77" name="Rektangel 76">
            <a:extLst>
              <a:ext uri="{FF2B5EF4-FFF2-40B4-BE49-F238E27FC236}">
                <a16:creationId xmlns:a16="http://schemas.microsoft.com/office/drawing/2014/main" id="{97617ACE-1129-4694-8FD2-A15CBEC2B462}"/>
              </a:ext>
            </a:extLst>
          </p:cNvPr>
          <p:cNvSpPr/>
          <p:nvPr/>
        </p:nvSpPr>
        <p:spPr>
          <a:xfrm>
            <a:off x="1838404" y="1336961"/>
            <a:ext cx="291600" cy="201600"/>
          </a:xfrm>
          <a:prstGeom prst="rect">
            <a:avLst/>
          </a:prstGeom>
        </p:spPr>
        <p:style>
          <a:lnRef idx="0">
            <a:schemeClr val="dk1"/>
          </a:lnRef>
          <a:fillRef idx="3">
            <a:schemeClr val="dk1"/>
          </a:fillRef>
          <a:effectRef idx="3">
            <a:schemeClr val="dk1"/>
          </a:effectRef>
          <a:fontRef idx="minor">
            <a:schemeClr val="lt1"/>
          </a:fontRef>
        </p:style>
        <p:txBody>
          <a:bodyPr lIns="0" rIns="0" rtlCol="0" anchor="ctr"/>
          <a:lstStyle/>
          <a:p>
            <a:pPr algn="ctr" defTabSz="457118"/>
            <a:r>
              <a:rPr lang="en-US" sz="900" i="1">
                <a:solidFill>
                  <a:schemeClr val="bg1"/>
                </a:solidFill>
                <a:latin typeface="Calibri"/>
              </a:rPr>
              <a:t>19/2</a:t>
            </a:r>
          </a:p>
        </p:txBody>
      </p:sp>
      <p:sp>
        <p:nvSpPr>
          <p:cNvPr id="132" name="Rektangel 131">
            <a:extLst>
              <a:ext uri="{FF2B5EF4-FFF2-40B4-BE49-F238E27FC236}">
                <a16:creationId xmlns:a16="http://schemas.microsoft.com/office/drawing/2014/main" id="{1797ED4C-3766-488E-8308-814E69FE04FD}"/>
              </a:ext>
            </a:extLst>
          </p:cNvPr>
          <p:cNvSpPr/>
          <p:nvPr/>
        </p:nvSpPr>
        <p:spPr>
          <a:xfrm>
            <a:off x="6200677" y="1664313"/>
            <a:ext cx="291600" cy="201600"/>
          </a:xfrm>
          <a:prstGeom prst="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defTabSz="457118"/>
            <a:r>
              <a:rPr lang="en-US" sz="900" i="1">
                <a:solidFill>
                  <a:schemeClr val="bg1"/>
                </a:solidFill>
                <a:latin typeface="Calibri"/>
              </a:rPr>
              <a:t>17/9</a:t>
            </a:r>
          </a:p>
        </p:txBody>
      </p:sp>
      <p:sp>
        <p:nvSpPr>
          <p:cNvPr id="31" name="Rektangel 30">
            <a:extLst>
              <a:ext uri="{FF2B5EF4-FFF2-40B4-BE49-F238E27FC236}">
                <a16:creationId xmlns:a16="http://schemas.microsoft.com/office/drawing/2014/main" id="{DCA744EE-DA13-C6B6-A8DE-A7541DB1EC31}"/>
              </a:ext>
            </a:extLst>
          </p:cNvPr>
          <p:cNvSpPr/>
          <p:nvPr/>
        </p:nvSpPr>
        <p:spPr>
          <a:xfrm>
            <a:off x="6286021" y="1321019"/>
            <a:ext cx="291600" cy="201600"/>
          </a:xfrm>
          <a:prstGeom prst="rect">
            <a:avLst/>
          </a:prstGeom>
        </p:spPr>
        <p:style>
          <a:lnRef idx="0">
            <a:schemeClr val="dk1"/>
          </a:lnRef>
          <a:fillRef idx="3">
            <a:schemeClr val="dk1"/>
          </a:fillRef>
          <a:effectRef idx="3">
            <a:schemeClr val="dk1"/>
          </a:effectRef>
          <a:fontRef idx="minor">
            <a:schemeClr val="lt1"/>
          </a:fontRef>
        </p:style>
        <p:txBody>
          <a:bodyPr lIns="0" rIns="0" rtlCol="0" anchor="ctr"/>
          <a:lstStyle/>
          <a:p>
            <a:pPr algn="ctr" defTabSz="457118"/>
            <a:r>
              <a:rPr lang="en-US" sz="900" i="1">
                <a:solidFill>
                  <a:schemeClr val="bg1"/>
                </a:solidFill>
                <a:latin typeface="Calibri"/>
              </a:rPr>
              <a:t>22/9</a:t>
            </a:r>
          </a:p>
        </p:txBody>
      </p:sp>
      <p:sp>
        <p:nvSpPr>
          <p:cNvPr id="32" name="Rektangel 31">
            <a:extLst>
              <a:ext uri="{FF2B5EF4-FFF2-40B4-BE49-F238E27FC236}">
                <a16:creationId xmlns:a16="http://schemas.microsoft.com/office/drawing/2014/main" id="{A6B438F0-DACD-6BD6-62C4-D798AA5D99AB}"/>
              </a:ext>
            </a:extLst>
          </p:cNvPr>
          <p:cNvSpPr/>
          <p:nvPr/>
        </p:nvSpPr>
        <p:spPr>
          <a:xfrm>
            <a:off x="7669763" y="1321019"/>
            <a:ext cx="291600" cy="201600"/>
          </a:xfrm>
          <a:prstGeom prst="rect">
            <a:avLst/>
          </a:prstGeom>
        </p:spPr>
        <p:style>
          <a:lnRef idx="0">
            <a:schemeClr val="dk1"/>
          </a:lnRef>
          <a:fillRef idx="3">
            <a:schemeClr val="dk1"/>
          </a:fillRef>
          <a:effectRef idx="3">
            <a:schemeClr val="dk1"/>
          </a:effectRef>
          <a:fontRef idx="minor">
            <a:schemeClr val="lt1"/>
          </a:fontRef>
        </p:style>
        <p:txBody>
          <a:bodyPr lIns="0" rIns="0" rtlCol="0" anchor="ctr"/>
          <a:lstStyle/>
          <a:p>
            <a:pPr algn="ctr" defTabSz="457118"/>
            <a:r>
              <a:rPr lang="en-US" sz="900" i="1">
                <a:solidFill>
                  <a:schemeClr val="bg1"/>
                </a:solidFill>
                <a:latin typeface="Calibri"/>
              </a:rPr>
              <a:t>19/11</a:t>
            </a:r>
          </a:p>
        </p:txBody>
      </p:sp>
      <p:sp>
        <p:nvSpPr>
          <p:cNvPr id="11" name="Rektangel 10">
            <a:extLst>
              <a:ext uri="{FF2B5EF4-FFF2-40B4-BE49-F238E27FC236}">
                <a16:creationId xmlns:a16="http://schemas.microsoft.com/office/drawing/2014/main" id="{1D0AA7CC-E12B-30A7-9C53-ABDA665D68E5}"/>
              </a:ext>
            </a:extLst>
          </p:cNvPr>
          <p:cNvSpPr/>
          <p:nvPr/>
        </p:nvSpPr>
        <p:spPr>
          <a:xfrm>
            <a:off x="2957460" y="1326031"/>
            <a:ext cx="291600" cy="201600"/>
          </a:xfrm>
          <a:prstGeom prst="rect">
            <a:avLst/>
          </a:prstGeom>
        </p:spPr>
        <p:style>
          <a:lnRef idx="0">
            <a:schemeClr val="dk1"/>
          </a:lnRef>
          <a:fillRef idx="3">
            <a:schemeClr val="dk1"/>
          </a:fillRef>
          <a:effectRef idx="3">
            <a:schemeClr val="dk1"/>
          </a:effectRef>
          <a:fontRef idx="minor">
            <a:schemeClr val="lt1"/>
          </a:fontRef>
        </p:style>
        <p:txBody>
          <a:bodyPr lIns="0" rIns="0" rtlCol="0" anchor="ctr"/>
          <a:lstStyle/>
          <a:p>
            <a:pPr algn="ctr" defTabSz="457118"/>
            <a:r>
              <a:rPr lang="en-US" sz="900" i="1">
                <a:solidFill>
                  <a:schemeClr val="bg1"/>
                </a:solidFill>
                <a:latin typeface="Calibri"/>
              </a:rPr>
              <a:t>14/4</a:t>
            </a:r>
          </a:p>
        </p:txBody>
      </p:sp>
      <p:sp>
        <p:nvSpPr>
          <p:cNvPr id="12" name="Rektangel 11">
            <a:extLst>
              <a:ext uri="{FF2B5EF4-FFF2-40B4-BE49-F238E27FC236}">
                <a16:creationId xmlns:a16="http://schemas.microsoft.com/office/drawing/2014/main" id="{4FF0BA83-D312-D6D9-B8A0-5D4CD97B6CC1}"/>
              </a:ext>
            </a:extLst>
          </p:cNvPr>
          <p:cNvSpPr/>
          <p:nvPr/>
        </p:nvSpPr>
        <p:spPr>
          <a:xfrm>
            <a:off x="4183409" y="1321875"/>
            <a:ext cx="291600" cy="201600"/>
          </a:xfrm>
          <a:prstGeom prst="rect">
            <a:avLst/>
          </a:prstGeom>
        </p:spPr>
        <p:style>
          <a:lnRef idx="0">
            <a:schemeClr val="dk1"/>
          </a:lnRef>
          <a:fillRef idx="3">
            <a:schemeClr val="dk1"/>
          </a:fillRef>
          <a:effectRef idx="3">
            <a:schemeClr val="dk1"/>
          </a:effectRef>
          <a:fontRef idx="minor">
            <a:schemeClr val="lt1"/>
          </a:fontRef>
        </p:style>
        <p:txBody>
          <a:bodyPr lIns="0" rIns="0" rtlCol="0" anchor="ctr"/>
          <a:lstStyle/>
          <a:p>
            <a:pPr algn="ctr" defTabSz="457118"/>
            <a:r>
              <a:rPr lang="en-US" sz="900" i="1">
                <a:solidFill>
                  <a:schemeClr val="bg1"/>
                </a:solidFill>
                <a:latin typeface="Calibri"/>
              </a:rPr>
              <a:t>11/6</a:t>
            </a:r>
          </a:p>
        </p:txBody>
      </p:sp>
      <p:sp>
        <p:nvSpPr>
          <p:cNvPr id="7" name="Rektangel 6">
            <a:extLst>
              <a:ext uri="{FF2B5EF4-FFF2-40B4-BE49-F238E27FC236}">
                <a16:creationId xmlns:a16="http://schemas.microsoft.com/office/drawing/2014/main" id="{F42B9190-136D-0DD7-5762-E21994C3C0DE}"/>
              </a:ext>
            </a:extLst>
          </p:cNvPr>
          <p:cNvSpPr/>
          <p:nvPr/>
        </p:nvSpPr>
        <p:spPr>
          <a:xfrm>
            <a:off x="2433787" y="1655561"/>
            <a:ext cx="291600" cy="201600"/>
          </a:xfrm>
          <a:prstGeom prst="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defTabSz="457118"/>
            <a:r>
              <a:rPr lang="en-US" sz="900" i="1">
                <a:solidFill>
                  <a:schemeClr val="bg1"/>
                </a:solidFill>
                <a:latin typeface="Calibri"/>
              </a:rPr>
              <a:t>26/3</a:t>
            </a:r>
          </a:p>
        </p:txBody>
      </p:sp>
      <p:sp>
        <p:nvSpPr>
          <p:cNvPr id="18" name="Rektangel 17">
            <a:extLst>
              <a:ext uri="{FF2B5EF4-FFF2-40B4-BE49-F238E27FC236}">
                <a16:creationId xmlns:a16="http://schemas.microsoft.com/office/drawing/2014/main" id="{F7B7316C-9F8E-2AFF-91F8-5643CD0A06DD}"/>
              </a:ext>
            </a:extLst>
          </p:cNvPr>
          <p:cNvSpPr/>
          <p:nvPr/>
        </p:nvSpPr>
        <p:spPr>
          <a:xfrm>
            <a:off x="4417380" y="1660987"/>
            <a:ext cx="291600" cy="201600"/>
          </a:xfrm>
          <a:prstGeom prst="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defTabSz="457118"/>
            <a:r>
              <a:rPr lang="en-US" sz="900" i="1">
                <a:solidFill>
                  <a:schemeClr val="bg1"/>
                </a:solidFill>
                <a:latin typeface="Calibri"/>
              </a:rPr>
              <a:t>23/6</a:t>
            </a:r>
          </a:p>
        </p:txBody>
      </p:sp>
      <p:sp>
        <p:nvSpPr>
          <p:cNvPr id="19" name="Pil: höger 15">
            <a:extLst>
              <a:ext uri="{FF2B5EF4-FFF2-40B4-BE49-F238E27FC236}">
                <a16:creationId xmlns:a16="http://schemas.microsoft.com/office/drawing/2014/main" id="{FEFB48FF-01E8-2234-6087-3C549C0AA74F}"/>
              </a:ext>
            </a:extLst>
          </p:cNvPr>
          <p:cNvSpPr/>
          <p:nvPr/>
        </p:nvSpPr>
        <p:spPr>
          <a:xfrm>
            <a:off x="3058428" y="2999022"/>
            <a:ext cx="3420910" cy="487089"/>
          </a:xfrm>
          <a:prstGeom prst="rightArrow">
            <a:avLst/>
          </a:prstGeom>
          <a:gradFill>
            <a:gsLst>
              <a:gs pos="0">
                <a:schemeClr val="tx2"/>
              </a:gs>
              <a:gs pos="99000">
                <a:schemeClr val="tx2">
                  <a:tint val="44500"/>
                  <a:satMod val="160000"/>
                </a:schemeClr>
              </a:gs>
              <a:gs pos="100000">
                <a:schemeClr val="tx2">
                  <a:tint val="23500"/>
                  <a:satMod val="160000"/>
                </a:scheme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t>SHF TF is drafting 1 position paper on the changes related to NCT and NCT Inst</a:t>
            </a:r>
          </a:p>
        </p:txBody>
      </p:sp>
      <p:sp>
        <p:nvSpPr>
          <p:cNvPr id="2" name="Rektangel 131">
            <a:extLst>
              <a:ext uri="{FF2B5EF4-FFF2-40B4-BE49-F238E27FC236}">
                <a16:creationId xmlns:a16="http://schemas.microsoft.com/office/drawing/2014/main" id="{6CFF167A-0246-F418-7DD9-C1D2C8CBD814}"/>
              </a:ext>
            </a:extLst>
          </p:cNvPr>
          <p:cNvSpPr/>
          <p:nvPr/>
        </p:nvSpPr>
        <p:spPr>
          <a:xfrm>
            <a:off x="7530886" y="1665460"/>
            <a:ext cx="291600" cy="201600"/>
          </a:xfrm>
          <a:prstGeom prst="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defTabSz="457118"/>
            <a:r>
              <a:rPr lang="en-US" sz="900" i="1">
                <a:solidFill>
                  <a:schemeClr val="bg1"/>
                </a:solidFill>
                <a:latin typeface="Calibri"/>
              </a:rPr>
              <a:t>10/11</a:t>
            </a:r>
          </a:p>
        </p:txBody>
      </p:sp>
      <p:sp>
        <p:nvSpPr>
          <p:cNvPr id="9" name="Isosceles Triangle 8">
            <a:extLst>
              <a:ext uri="{FF2B5EF4-FFF2-40B4-BE49-F238E27FC236}">
                <a16:creationId xmlns:a16="http://schemas.microsoft.com/office/drawing/2014/main" id="{AEF97A60-08FF-8F1A-9B61-8AC6BB026371}"/>
              </a:ext>
            </a:extLst>
          </p:cNvPr>
          <p:cNvSpPr/>
          <p:nvPr/>
        </p:nvSpPr>
        <p:spPr>
          <a:xfrm>
            <a:off x="6463147" y="1849432"/>
            <a:ext cx="174757" cy="200163"/>
          </a:xfrm>
          <a:prstGeom prs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F1C06B4-B26C-0611-B766-519386598E32}"/>
              </a:ext>
            </a:extLst>
          </p:cNvPr>
          <p:cNvSpPr txBox="1"/>
          <p:nvPr/>
        </p:nvSpPr>
        <p:spPr>
          <a:xfrm>
            <a:off x="6109092" y="2043051"/>
            <a:ext cx="948059" cy="584775"/>
          </a:xfrm>
          <a:prstGeom prst="rect">
            <a:avLst/>
          </a:prstGeom>
          <a:noFill/>
        </p:spPr>
        <p:txBody>
          <a:bodyPr wrap="square" rtlCol="0">
            <a:spAutoFit/>
          </a:bodyPr>
          <a:lstStyle/>
          <a:p>
            <a:pPr algn="ctr"/>
            <a:r>
              <a:rPr lang="en-US" sz="800"/>
              <a:t>22/9 SMC decision on 2025 CRs for NCT &amp; NCT Inst </a:t>
            </a:r>
          </a:p>
        </p:txBody>
      </p:sp>
      <p:sp>
        <p:nvSpPr>
          <p:cNvPr id="24" name="Isosceles Triangle 23">
            <a:extLst>
              <a:ext uri="{FF2B5EF4-FFF2-40B4-BE49-F238E27FC236}">
                <a16:creationId xmlns:a16="http://schemas.microsoft.com/office/drawing/2014/main" id="{005EC7C5-A96D-CA77-B761-D30599D11AB8}"/>
              </a:ext>
            </a:extLst>
          </p:cNvPr>
          <p:cNvSpPr/>
          <p:nvPr/>
        </p:nvSpPr>
        <p:spPr>
          <a:xfrm>
            <a:off x="7837844" y="1855976"/>
            <a:ext cx="196344" cy="195647"/>
          </a:xfrm>
          <a:prstGeom prst="triangl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37DEB55-4C1D-FA2A-A0EF-4E9333CE7EA9}"/>
              </a:ext>
            </a:extLst>
          </p:cNvPr>
          <p:cNvSpPr txBox="1"/>
          <p:nvPr/>
        </p:nvSpPr>
        <p:spPr>
          <a:xfrm>
            <a:off x="7345121" y="2068022"/>
            <a:ext cx="1232484" cy="584775"/>
          </a:xfrm>
          <a:prstGeom prst="rect">
            <a:avLst/>
          </a:prstGeom>
          <a:noFill/>
        </p:spPr>
        <p:txBody>
          <a:bodyPr wrap="square" rtlCol="0">
            <a:spAutoFit/>
          </a:bodyPr>
          <a:lstStyle/>
          <a:p>
            <a:pPr algn="ctr"/>
            <a:r>
              <a:rPr lang="en-US" sz="800"/>
              <a:t>19/11 SMC decision to publish NCT &amp; NCT Inst 2027 version and NOLO Inst 2026 version </a:t>
            </a:r>
          </a:p>
        </p:txBody>
      </p:sp>
      <p:sp>
        <p:nvSpPr>
          <p:cNvPr id="26" name="Isosceles Triangle 25">
            <a:extLst>
              <a:ext uri="{FF2B5EF4-FFF2-40B4-BE49-F238E27FC236}">
                <a16:creationId xmlns:a16="http://schemas.microsoft.com/office/drawing/2014/main" id="{6EDC4A6A-441C-CBF2-2037-B457DE824831}"/>
              </a:ext>
            </a:extLst>
          </p:cNvPr>
          <p:cNvSpPr/>
          <p:nvPr/>
        </p:nvSpPr>
        <p:spPr>
          <a:xfrm>
            <a:off x="2478548" y="2482095"/>
            <a:ext cx="196344" cy="195647"/>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A69ADC1-722B-D33D-C700-9FCE7E54C344}"/>
              </a:ext>
            </a:extLst>
          </p:cNvPr>
          <p:cNvSpPr txBox="1"/>
          <p:nvPr/>
        </p:nvSpPr>
        <p:spPr>
          <a:xfrm>
            <a:off x="1566216" y="2739668"/>
            <a:ext cx="1492211" cy="830997"/>
          </a:xfrm>
          <a:prstGeom prst="rect">
            <a:avLst/>
          </a:prstGeom>
          <a:noFill/>
        </p:spPr>
        <p:txBody>
          <a:bodyPr wrap="square" rtlCol="0">
            <a:spAutoFit/>
          </a:bodyPr>
          <a:lstStyle/>
          <a:p>
            <a:pPr algn="ctr"/>
            <a:r>
              <a:rPr lang="en-US" sz="800"/>
              <a:t>SHF assigns task force members to participate in the drafting of position paper for the changes in NCT &amp; NCT Inst rulebooks and for the NOLO Inst </a:t>
            </a:r>
          </a:p>
        </p:txBody>
      </p:sp>
      <p:sp>
        <p:nvSpPr>
          <p:cNvPr id="28" name="Isosceles Triangle 27">
            <a:extLst>
              <a:ext uri="{FF2B5EF4-FFF2-40B4-BE49-F238E27FC236}">
                <a16:creationId xmlns:a16="http://schemas.microsoft.com/office/drawing/2014/main" id="{299FE1EA-0617-BC3E-BBD6-218CCBABEE52}"/>
              </a:ext>
            </a:extLst>
          </p:cNvPr>
          <p:cNvSpPr/>
          <p:nvPr/>
        </p:nvSpPr>
        <p:spPr>
          <a:xfrm>
            <a:off x="4024107" y="1845688"/>
            <a:ext cx="196344" cy="195647"/>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F6F54EE-A568-36EB-438E-54043A487B32}"/>
              </a:ext>
            </a:extLst>
          </p:cNvPr>
          <p:cNvSpPr txBox="1"/>
          <p:nvPr/>
        </p:nvSpPr>
        <p:spPr>
          <a:xfrm>
            <a:off x="3535575" y="2078578"/>
            <a:ext cx="1198530" cy="707886"/>
          </a:xfrm>
          <a:prstGeom prst="rect">
            <a:avLst/>
          </a:prstGeom>
          <a:noFill/>
        </p:spPr>
        <p:txBody>
          <a:bodyPr wrap="square" rtlCol="0">
            <a:spAutoFit/>
          </a:bodyPr>
          <a:lstStyle/>
          <a:p>
            <a:pPr algn="ctr"/>
            <a:r>
              <a:rPr lang="en-US" sz="800"/>
              <a:t>Public consultations ends; </a:t>
            </a:r>
          </a:p>
          <a:p>
            <a:pPr algn="ctr"/>
            <a:r>
              <a:rPr lang="en-US" sz="800"/>
              <a:t> NCT &amp; NCT Inst June 3</a:t>
            </a:r>
            <a:r>
              <a:rPr lang="en-US" sz="800" baseline="30000"/>
              <a:t>rd</a:t>
            </a:r>
            <a:r>
              <a:rPr lang="en-US" sz="800"/>
              <a:t>  </a:t>
            </a:r>
          </a:p>
          <a:p>
            <a:pPr algn="ctr"/>
            <a:r>
              <a:rPr lang="en-US" sz="800"/>
              <a:t>NOLO Inst June 11</a:t>
            </a:r>
            <a:r>
              <a:rPr lang="en-US" sz="800" baseline="30000"/>
              <a:t>th</a:t>
            </a:r>
            <a:r>
              <a:rPr lang="en-US" sz="800"/>
              <a:t> </a:t>
            </a:r>
          </a:p>
          <a:p>
            <a:pPr algn="ctr"/>
            <a:endParaRPr lang="en-US" sz="800"/>
          </a:p>
        </p:txBody>
      </p:sp>
      <p:sp>
        <p:nvSpPr>
          <p:cNvPr id="34" name="Isosceles Triangle 33">
            <a:extLst>
              <a:ext uri="{FF2B5EF4-FFF2-40B4-BE49-F238E27FC236}">
                <a16:creationId xmlns:a16="http://schemas.microsoft.com/office/drawing/2014/main" id="{47A62624-4B3B-1CC1-12E8-25362B02C412}"/>
              </a:ext>
            </a:extLst>
          </p:cNvPr>
          <p:cNvSpPr/>
          <p:nvPr/>
        </p:nvSpPr>
        <p:spPr>
          <a:xfrm>
            <a:off x="6969775" y="2486235"/>
            <a:ext cx="196344" cy="195647"/>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C65ECA3-7FC2-F940-4260-7F863CE78114}"/>
              </a:ext>
            </a:extLst>
          </p:cNvPr>
          <p:cNvSpPr txBox="1"/>
          <p:nvPr/>
        </p:nvSpPr>
        <p:spPr>
          <a:xfrm>
            <a:off x="6355189" y="2691043"/>
            <a:ext cx="1580827" cy="338554"/>
          </a:xfrm>
          <a:prstGeom prst="rect">
            <a:avLst/>
          </a:prstGeom>
          <a:noFill/>
        </p:spPr>
        <p:txBody>
          <a:bodyPr wrap="square" rtlCol="0">
            <a:spAutoFit/>
          </a:bodyPr>
          <a:lstStyle/>
          <a:p>
            <a:pPr algn="ctr"/>
            <a:r>
              <a:rPr lang="en-US" sz="800"/>
              <a:t>SHF has reached an agreement on the position papers</a:t>
            </a:r>
          </a:p>
        </p:txBody>
      </p:sp>
      <p:sp>
        <p:nvSpPr>
          <p:cNvPr id="20" name="Pil: höger 15">
            <a:extLst>
              <a:ext uri="{FF2B5EF4-FFF2-40B4-BE49-F238E27FC236}">
                <a16:creationId xmlns:a16="http://schemas.microsoft.com/office/drawing/2014/main" id="{9510B36A-FF79-8EBE-5096-30AA37126629}"/>
              </a:ext>
            </a:extLst>
          </p:cNvPr>
          <p:cNvSpPr/>
          <p:nvPr/>
        </p:nvSpPr>
        <p:spPr>
          <a:xfrm>
            <a:off x="3058428" y="3503745"/>
            <a:ext cx="3420910" cy="487089"/>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t>SHF TF is drafting a position for the NOLO Inst scheme </a:t>
            </a:r>
          </a:p>
        </p:txBody>
      </p:sp>
      <p:sp>
        <p:nvSpPr>
          <p:cNvPr id="13" name="Pil: höger 15">
            <a:extLst>
              <a:ext uri="{FF2B5EF4-FFF2-40B4-BE49-F238E27FC236}">
                <a16:creationId xmlns:a16="http://schemas.microsoft.com/office/drawing/2014/main" id="{CBE3841C-9E87-ADD7-6370-FB6FB27A3B00}"/>
              </a:ext>
            </a:extLst>
          </p:cNvPr>
          <p:cNvSpPr/>
          <p:nvPr/>
        </p:nvSpPr>
        <p:spPr>
          <a:xfrm>
            <a:off x="7669763" y="3659566"/>
            <a:ext cx="1373915" cy="895624"/>
          </a:xfrm>
          <a:prstGeom prst="rightArrow">
            <a:avLst/>
          </a:prstGeom>
          <a:gradFill>
            <a:gsLst>
              <a:gs pos="0">
                <a:schemeClr val="accent6">
                  <a:lumMod val="75000"/>
                </a:schemeClr>
              </a:gs>
              <a:gs pos="99000">
                <a:schemeClr val="tx2">
                  <a:tint val="44500"/>
                  <a:satMod val="160000"/>
                </a:schemeClr>
              </a:gs>
              <a:gs pos="100000">
                <a:schemeClr val="tx2">
                  <a:tint val="23500"/>
                  <a:satMod val="160000"/>
                </a:schemeClr>
              </a:gs>
            </a:gsLst>
            <a:lin ang="108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a:t>Q1/Q2 ‘27: </a:t>
            </a:r>
          </a:p>
          <a:p>
            <a:pPr algn="ctr"/>
            <a:r>
              <a:rPr lang="en-US" sz="800"/>
              <a:t>SHF TF is drafting a position for the NVOP scheme </a:t>
            </a:r>
          </a:p>
        </p:txBody>
      </p:sp>
    </p:spTree>
    <p:extLst>
      <p:ext uri="{BB962C8B-B14F-4D97-AF65-F5344CB8AC3E}">
        <p14:creationId xmlns:p14="http://schemas.microsoft.com/office/powerpoint/2010/main" val="319359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25F7C-3895-4CE9-060F-5AE531F505E2}"/>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3734AB7-1CD7-E929-15E6-8E9C978DD47F}"/>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8D484C6D-1682-9A4C-CBA7-762C0FEF4D21}"/>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CFDCBA5E-7C30-2805-AD72-24204C5B2341}"/>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b="1"/>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80B24435-2402-3A13-6C0A-FB0CCD774608}"/>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E3D77B08-2A5F-39CB-A27F-7E3A5A5B22A2}"/>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44E4E57E-576D-8CD5-1246-0E6C1EF49385}"/>
              </a:ext>
            </a:extLst>
          </p:cNvPr>
          <p:cNvSpPr>
            <a:spLocks noGrp="1"/>
          </p:cNvSpPr>
          <p:nvPr>
            <p:ph type="sldNum" sz="quarter" idx="12"/>
          </p:nvPr>
        </p:nvSpPr>
        <p:spPr/>
        <p:txBody>
          <a:bodyPr/>
          <a:lstStyle/>
          <a:p>
            <a:fld id="{394EE31B-4DFC-CF4D-9A18-3F5D4D7C7302}" type="slidenum">
              <a:rPr lang="en-GB" smtClean="0"/>
              <a:pPr/>
              <a:t>4</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E1CB3016-2112-BAFC-D945-BC80CB79543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2128199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B8342F-50FB-6DF1-4E2A-9D6D6BA5E58A}"/>
              </a:ext>
            </a:extLst>
          </p:cNvPr>
          <p:cNvSpPr>
            <a:spLocks noGrp="1"/>
          </p:cNvSpPr>
          <p:nvPr>
            <p:ph type="title"/>
          </p:nvPr>
        </p:nvSpPr>
        <p:spPr/>
        <p:txBody>
          <a:bodyPr/>
          <a:lstStyle/>
          <a:p>
            <a:r>
              <a:rPr lang="en-US" noProof="0"/>
              <a:t>Suggested approach position papers </a:t>
            </a:r>
          </a:p>
        </p:txBody>
      </p:sp>
      <p:sp>
        <p:nvSpPr>
          <p:cNvPr id="3" name="Platshållare för text 2">
            <a:extLst>
              <a:ext uri="{FF2B5EF4-FFF2-40B4-BE49-F238E27FC236}">
                <a16:creationId xmlns:a16="http://schemas.microsoft.com/office/drawing/2014/main" id="{8E18E02C-EEAE-11E3-57BF-956389D8E7B6}"/>
              </a:ext>
            </a:extLst>
          </p:cNvPr>
          <p:cNvSpPr>
            <a:spLocks noGrp="1"/>
          </p:cNvSpPr>
          <p:nvPr>
            <p:ph type="body" sz="quarter" idx="17"/>
          </p:nvPr>
        </p:nvSpPr>
        <p:spPr>
          <a:xfrm>
            <a:off x="380999" y="1125721"/>
            <a:ext cx="8160733" cy="3257612"/>
          </a:xfrm>
        </p:spPr>
        <p:txBody>
          <a:bodyPr/>
          <a:lstStyle/>
          <a:p>
            <a:r>
              <a:rPr lang="en-US" sz="1800"/>
              <a:t>Meeting March 26 SHF discuss and agree on initial approach for position papers</a:t>
            </a:r>
          </a:p>
          <a:p>
            <a:pPr lvl="1"/>
            <a:r>
              <a:rPr lang="en-US" sz="1800"/>
              <a:t>NCT &amp; NCT Inst change requests for 2027</a:t>
            </a:r>
          </a:p>
          <a:p>
            <a:pPr lvl="1"/>
            <a:r>
              <a:rPr lang="en-US" sz="1800"/>
              <a:t>NOLO Inst scheme Rulebook 2026</a:t>
            </a:r>
          </a:p>
          <a:p>
            <a:pPr lvl="1" indent="-190500">
              <a:buFont typeface="Arial"/>
              <a:buChar char="•"/>
            </a:pPr>
            <a:r>
              <a:rPr lang="en-US" sz="1800"/>
              <a:t> Suggestion to set up 2 task forces, one for each position paper</a:t>
            </a:r>
          </a:p>
          <a:p>
            <a:pPr lvl="1"/>
            <a:r>
              <a:rPr lang="en-US" sz="1800"/>
              <a:t>Tack force 1 – NCT &amp; NCT Inst 2027 change requests</a:t>
            </a:r>
          </a:p>
          <a:p>
            <a:pPr lvl="1"/>
            <a:r>
              <a:rPr lang="en-US" sz="1800"/>
              <a:t>Task force 2 – NOLO Inst Rulebook </a:t>
            </a:r>
          </a:p>
          <a:p>
            <a:pPr lvl="1"/>
            <a:r>
              <a:rPr lang="en-US" sz="1800"/>
              <a:t>Can start the work by going through CRs and Rulebook </a:t>
            </a:r>
          </a:p>
          <a:p>
            <a:r>
              <a:rPr lang="en-US" sz="1800"/>
              <a:t>Meeting June 23 – discussion and information after input from public consultation</a:t>
            </a:r>
          </a:p>
          <a:p>
            <a:pPr lvl="1"/>
            <a:r>
              <a:rPr lang="en-US" sz="1800"/>
              <a:t>Task forces to send out first version of position paper </a:t>
            </a:r>
          </a:p>
          <a:p>
            <a:r>
              <a:rPr lang="en-US" sz="1800"/>
              <a:t>Meeting Sep 17 – SHF to agree on final version of position paper </a:t>
            </a:r>
          </a:p>
        </p:txBody>
      </p:sp>
      <p:sp>
        <p:nvSpPr>
          <p:cNvPr id="4" name="Platshållare för sidfot 3">
            <a:extLst>
              <a:ext uri="{FF2B5EF4-FFF2-40B4-BE49-F238E27FC236}">
                <a16:creationId xmlns:a16="http://schemas.microsoft.com/office/drawing/2014/main" id="{64C4FD4F-0244-DB72-4DDF-D7E7EFFFA384}"/>
              </a:ext>
            </a:extLst>
          </p:cNvPr>
          <p:cNvSpPr>
            <a:spLocks noGrp="1"/>
          </p:cNvSpPr>
          <p:nvPr>
            <p:ph type="ftr" sz="quarter" idx="11"/>
          </p:nvPr>
        </p:nvSpPr>
        <p:spPr/>
        <p:txBody>
          <a:bodyPr/>
          <a:lstStyle/>
          <a:p>
            <a:r>
              <a:rPr lang="en-US"/>
              <a:t>Stakeholder Forum Agenda - Classification: External</a:t>
            </a:r>
            <a:endParaRPr lang="sv-SE"/>
          </a:p>
        </p:txBody>
      </p:sp>
      <p:sp>
        <p:nvSpPr>
          <p:cNvPr id="5" name="Platshållare för datum 4">
            <a:extLst>
              <a:ext uri="{FF2B5EF4-FFF2-40B4-BE49-F238E27FC236}">
                <a16:creationId xmlns:a16="http://schemas.microsoft.com/office/drawing/2014/main" id="{4E60001E-7F00-D029-6204-55BA90CCBC76}"/>
              </a:ext>
            </a:extLst>
          </p:cNvPr>
          <p:cNvSpPr>
            <a:spLocks noGrp="1"/>
          </p:cNvSpPr>
          <p:nvPr>
            <p:ph type="dt" sz="half" idx="10"/>
          </p:nvPr>
        </p:nvSpPr>
        <p:spPr/>
        <p:txBody>
          <a:bodyPr/>
          <a:lstStyle/>
          <a:p>
            <a:r>
              <a:rPr lang="sv-SE"/>
              <a:t>26/03/2026</a:t>
            </a:r>
          </a:p>
        </p:txBody>
      </p:sp>
      <p:sp>
        <p:nvSpPr>
          <p:cNvPr id="6" name="Platshållare för bildnummer 5">
            <a:extLst>
              <a:ext uri="{FF2B5EF4-FFF2-40B4-BE49-F238E27FC236}">
                <a16:creationId xmlns:a16="http://schemas.microsoft.com/office/drawing/2014/main" id="{21F396EB-DAF1-DB0C-D64B-CAA51C943D86}"/>
              </a:ext>
            </a:extLst>
          </p:cNvPr>
          <p:cNvSpPr>
            <a:spLocks noGrp="1"/>
          </p:cNvSpPr>
          <p:nvPr>
            <p:ph type="sldNum" sz="quarter" idx="12"/>
          </p:nvPr>
        </p:nvSpPr>
        <p:spPr/>
        <p:txBody>
          <a:bodyPr/>
          <a:lstStyle/>
          <a:p>
            <a:fld id="{394EE31B-4DFC-CF4D-9A18-3F5D4D7C7302}" type="slidenum">
              <a:rPr lang="sv-SE" smtClean="0"/>
              <a:pPr/>
              <a:t>40</a:t>
            </a:fld>
            <a:endParaRPr lang="sv-SE"/>
          </a:p>
        </p:txBody>
      </p:sp>
    </p:spTree>
    <p:extLst>
      <p:ext uri="{BB962C8B-B14F-4D97-AF65-F5344CB8AC3E}">
        <p14:creationId xmlns:p14="http://schemas.microsoft.com/office/powerpoint/2010/main" val="3882769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77B08-1E5F-33DB-AF90-77B8FA0C090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E4761DF-AB1A-33E8-EF13-111560ED3133}"/>
              </a:ext>
            </a:extLst>
          </p:cNvPr>
          <p:cNvSpPr>
            <a:spLocks noGrp="1"/>
          </p:cNvSpPr>
          <p:nvPr>
            <p:ph type="title"/>
          </p:nvPr>
        </p:nvSpPr>
        <p:spPr/>
        <p:txBody>
          <a:bodyPr/>
          <a:lstStyle/>
          <a:p>
            <a:r>
              <a:rPr lang="en-US" noProof="0"/>
              <a:t>Call to action</a:t>
            </a:r>
          </a:p>
        </p:txBody>
      </p:sp>
      <p:sp>
        <p:nvSpPr>
          <p:cNvPr id="3" name="Platshållare för text 2">
            <a:extLst>
              <a:ext uri="{FF2B5EF4-FFF2-40B4-BE49-F238E27FC236}">
                <a16:creationId xmlns:a16="http://schemas.microsoft.com/office/drawing/2014/main" id="{70F2C5F3-726F-4BF1-7D83-0C203C009F83}"/>
              </a:ext>
            </a:extLst>
          </p:cNvPr>
          <p:cNvSpPr>
            <a:spLocks noGrp="1"/>
          </p:cNvSpPr>
          <p:nvPr>
            <p:ph type="body" sz="quarter" idx="17"/>
          </p:nvPr>
        </p:nvSpPr>
        <p:spPr>
          <a:xfrm>
            <a:off x="380999" y="1125721"/>
            <a:ext cx="8160733" cy="3257612"/>
          </a:xfrm>
        </p:spPr>
        <p:txBody>
          <a:bodyPr/>
          <a:lstStyle/>
          <a:p>
            <a:pPr marL="0" indent="0">
              <a:buNone/>
            </a:pPr>
            <a:r>
              <a:rPr lang="en-US" sz="1800"/>
              <a:t>The position paper work will span over approx. 5 months and is important to give the SMC the stakeholder perspective. </a:t>
            </a:r>
          </a:p>
          <a:p>
            <a:pPr marL="0" indent="0">
              <a:buNone/>
            </a:pPr>
            <a:endParaRPr lang="en-US" sz="1800"/>
          </a:p>
          <a:p>
            <a:pPr marL="0" indent="0">
              <a:buNone/>
            </a:pPr>
            <a:r>
              <a:rPr lang="en-US" sz="1800"/>
              <a:t>Estimated time allocation to participate in a task force is: </a:t>
            </a:r>
            <a:r>
              <a:rPr lang="en-US" sz="1800" i="1"/>
              <a:t>10 hours</a:t>
            </a:r>
          </a:p>
          <a:p>
            <a:pPr marL="0" indent="0">
              <a:buNone/>
            </a:pPr>
            <a:endParaRPr lang="en-US" sz="1800"/>
          </a:p>
          <a:p>
            <a:pPr marL="0" indent="0">
              <a:buNone/>
            </a:pPr>
            <a:r>
              <a:rPr lang="en-US" sz="1800"/>
              <a:t>Estimated time allocation to lead a task force is: </a:t>
            </a:r>
            <a:r>
              <a:rPr lang="en-US" sz="1800" i="1"/>
              <a:t>12 hours</a:t>
            </a:r>
          </a:p>
          <a:p>
            <a:pPr marL="0" indent="0">
              <a:buNone/>
            </a:pPr>
            <a:endParaRPr lang="en-US" sz="1800"/>
          </a:p>
          <a:p>
            <a:pPr marL="0" indent="0">
              <a:buNone/>
            </a:pPr>
            <a:r>
              <a:rPr lang="en-US" sz="1800"/>
              <a:t>Please send a note to Isak Penttilä if you wish to participate in Task Force 1 and/or Task Force 2 by 2026-04-09.</a:t>
            </a:r>
          </a:p>
          <a:p>
            <a:pPr marL="0" indent="0">
              <a:buNone/>
            </a:pPr>
            <a:endParaRPr lang="en-US" sz="1800"/>
          </a:p>
          <a:p>
            <a:pPr marL="0" indent="0">
              <a:buNone/>
            </a:pPr>
            <a:r>
              <a:rPr lang="en-US" sz="1800"/>
              <a:t>Indicate in the note if you are willing to lead the task force. </a:t>
            </a:r>
          </a:p>
          <a:p>
            <a:pPr marL="0" indent="0">
              <a:buNone/>
            </a:pPr>
            <a:endParaRPr lang="en-US" sz="1800"/>
          </a:p>
        </p:txBody>
      </p:sp>
      <p:sp>
        <p:nvSpPr>
          <p:cNvPr id="4" name="Platshållare för sidfot 3">
            <a:extLst>
              <a:ext uri="{FF2B5EF4-FFF2-40B4-BE49-F238E27FC236}">
                <a16:creationId xmlns:a16="http://schemas.microsoft.com/office/drawing/2014/main" id="{1EA44FBA-4ED3-9828-9C49-1891F912E5CF}"/>
              </a:ext>
            </a:extLst>
          </p:cNvPr>
          <p:cNvSpPr>
            <a:spLocks noGrp="1"/>
          </p:cNvSpPr>
          <p:nvPr>
            <p:ph type="ftr" sz="quarter" idx="11"/>
          </p:nvPr>
        </p:nvSpPr>
        <p:spPr/>
        <p:txBody>
          <a:bodyPr/>
          <a:lstStyle/>
          <a:p>
            <a:r>
              <a:rPr lang="en-US"/>
              <a:t>Stakeholder Forum Agenda - Classification: External</a:t>
            </a:r>
            <a:endParaRPr lang="sv-SE"/>
          </a:p>
        </p:txBody>
      </p:sp>
      <p:sp>
        <p:nvSpPr>
          <p:cNvPr id="5" name="Platshållare för datum 4">
            <a:extLst>
              <a:ext uri="{FF2B5EF4-FFF2-40B4-BE49-F238E27FC236}">
                <a16:creationId xmlns:a16="http://schemas.microsoft.com/office/drawing/2014/main" id="{98F552CE-866A-3F62-7BF8-4788AF603295}"/>
              </a:ext>
            </a:extLst>
          </p:cNvPr>
          <p:cNvSpPr>
            <a:spLocks noGrp="1"/>
          </p:cNvSpPr>
          <p:nvPr>
            <p:ph type="dt" sz="half" idx="10"/>
          </p:nvPr>
        </p:nvSpPr>
        <p:spPr/>
        <p:txBody>
          <a:bodyPr/>
          <a:lstStyle/>
          <a:p>
            <a:r>
              <a:rPr lang="sv-SE"/>
              <a:t>26/03/2026</a:t>
            </a:r>
          </a:p>
        </p:txBody>
      </p:sp>
      <p:sp>
        <p:nvSpPr>
          <p:cNvPr id="6" name="Platshållare för bildnummer 5">
            <a:extLst>
              <a:ext uri="{FF2B5EF4-FFF2-40B4-BE49-F238E27FC236}">
                <a16:creationId xmlns:a16="http://schemas.microsoft.com/office/drawing/2014/main" id="{C1BEC183-5D50-86EC-9D7A-90E6B076B6D4}"/>
              </a:ext>
            </a:extLst>
          </p:cNvPr>
          <p:cNvSpPr>
            <a:spLocks noGrp="1"/>
          </p:cNvSpPr>
          <p:nvPr>
            <p:ph type="sldNum" sz="quarter" idx="12"/>
          </p:nvPr>
        </p:nvSpPr>
        <p:spPr/>
        <p:txBody>
          <a:bodyPr/>
          <a:lstStyle/>
          <a:p>
            <a:fld id="{394EE31B-4DFC-CF4D-9A18-3F5D4D7C7302}" type="slidenum">
              <a:rPr lang="sv-SE" smtClean="0"/>
              <a:pPr/>
              <a:t>41</a:t>
            </a:fld>
            <a:endParaRPr lang="sv-SE"/>
          </a:p>
        </p:txBody>
      </p:sp>
    </p:spTree>
    <p:extLst>
      <p:ext uri="{BB962C8B-B14F-4D97-AF65-F5344CB8AC3E}">
        <p14:creationId xmlns:p14="http://schemas.microsoft.com/office/powerpoint/2010/main" val="1160042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FC7C-EE37-E79E-2D48-BCF8CC7F3A3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40C8728-9D9D-E3C5-048C-C4C05374E0BF}"/>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5C86894D-F02B-D2EC-85B3-05DC6BAE4C0A}"/>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D6FCB87C-4B86-5E32-1A81-F4E6A56CE014}"/>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b="1"/>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C3EC8285-655E-65AE-54B6-9DE8C9FDAB5A}"/>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8F9EA14A-A603-EA93-7813-17B01BD22D37}"/>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E60F52E1-95A6-E31F-70F0-986B0207E773}"/>
              </a:ext>
            </a:extLst>
          </p:cNvPr>
          <p:cNvSpPr>
            <a:spLocks noGrp="1"/>
          </p:cNvSpPr>
          <p:nvPr>
            <p:ph type="sldNum" sz="quarter" idx="12"/>
          </p:nvPr>
        </p:nvSpPr>
        <p:spPr/>
        <p:txBody>
          <a:bodyPr/>
          <a:lstStyle/>
          <a:p>
            <a:fld id="{394EE31B-4DFC-CF4D-9A18-3F5D4D7C7302}" type="slidenum">
              <a:rPr lang="en-GB" smtClean="0"/>
              <a:pPr/>
              <a:t>42</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3D92F628-A013-27BF-C2B7-01A907B62ED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341316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4ABF-E1AC-163E-4883-08718C43AD9C}"/>
              </a:ext>
            </a:extLst>
          </p:cNvPr>
          <p:cNvSpPr>
            <a:spLocks noGrp="1"/>
          </p:cNvSpPr>
          <p:nvPr>
            <p:ph type="title"/>
          </p:nvPr>
        </p:nvSpPr>
        <p:spPr/>
        <p:txBody>
          <a:bodyPr>
            <a:normAutofit/>
          </a:bodyPr>
          <a:lstStyle/>
          <a:p>
            <a:r>
              <a:rPr lang="en-GB" noProof="0"/>
              <a:t>Workplan and Meetings</a:t>
            </a:r>
          </a:p>
        </p:txBody>
      </p:sp>
      <p:sp>
        <p:nvSpPr>
          <p:cNvPr id="3" name="Text Placeholder 2">
            <a:extLst>
              <a:ext uri="{FF2B5EF4-FFF2-40B4-BE49-F238E27FC236}">
                <a16:creationId xmlns:a16="http://schemas.microsoft.com/office/drawing/2014/main" id="{B011BD63-9A5E-D468-854A-B1E93217E902}"/>
              </a:ext>
            </a:extLst>
          </p:cNvPr>
          <p:cNvSpPr>
            <a:spLocks noGrp="1"/>
          </p:cNvSpPr>
          <p:nvPr>
            <p:ph type="body" sz="quarter" idx="17"/>
          </p:nvPr>
        </p:nvSpPr>
        <p:spPr>
          <a:xfrm>
            <a:off x="380999" y="1238250"/>
            <a:ext cx="4281343" cy="3257612"/>
          </a:xfrm>
        </p:spPr>
        <p:txBody>
          <a:bodyPr/>
          <a:lstStyle/>
          <a:p>
            <a:pPr marL="0" indent="0">
              <a:buNone/>
            </a:pPr>
            <a:r>
              <a:rPr lang="en-GB" b="1" noProof="0"/>
              <a:t>Stakeholder Forum meetings 2026</a:t>
            </a:r>
          </a:p>
          <a:p>
            <a:r>
              <a:rPr lang="en-GB" sz="1600" noProof="0">
                <a:solidFill>
                  <a:schemeClr val="bg1">
                    <a:lumMod val="50000"/>
                  </a:schemeClr>
                </a:solidFill>
              </a:rPr>
              <a:t>26 March, 13:00-16:00 (Stockholm &amp; Teams)</a:t>
            </a:r>
          </a:p>
          <a:p>
            <a:pPr lvl="1"/>
            <a:r>
              <a:rPr lang="en-GB" sz="1600" i="1" noProof="0">
                <a:solidFill>
                  <a:schemeClr val="bg1">
                    <a:lumMod val="50000"/>
                  </a:schemeClr>
                </a:solidFill>
              </a:rPr>
              <a:t>Kick-off position papers</a:t>
            </a:r>
          </a:p>
          <a:p>
            <a:r>
              <a:rPr lang="en-GB" sz="1600" noProof="0"/>
              <a:t>23 June, 13:00-15:30</a:t>
            </a:r>
          </a:p>
          <a:p>
            <a:pPr lvl="1"/>
            <a:r>
              <a:rPr lang="en-GB" sz="1600" b="1" i="1" noProof="0"/>
              <a:t>First draft of position papers ready to discuss</a:t>
            </a:r>
          </a:p>
          <a:p>
            <a:r>
              <a:rPr lang="en-GB" sz="1600" noProof="0"/>
              <a:t>17 September, 13:00-15:30</a:t>
            </a:r>
          </a:p>
          <a:p>
            <a:pPr lvl="1"/>
            <a:r>
              <a:rPr lang="en-GB" sz="1600" i="1" noProof="0"/>
              <a:t>Approval of position papers</a:t>
            </a:r>
          </a:p>
          <a:p>
            <a:r>
              <a:rPr lang="en-GB" sz="1600" noProof="0"/>
              <a:t>10 November, 13:00-15:30</a:t>
            </a:r>
          </a:p>
          <a:p>
            <a:pPr lvl="1"/>
            <a:r>
              <a:rPr lang="en-GB" sz="1600" noProof="0"/>
              <a:t>TBD</a:t>
            </a:r>
          </a:p>
        </p:txBody>
      </p:sp>
      <p:sp>
        <p:nvSpPr>
          <p:cNvPr id="4" name="Footer Placeholder 3">
            <a:extLst>
              <a:ext uri="{FF2B5EF4-FFF2-40B4-BE49-F238E27FC236}">
                <a16:creationId xmlns:a16="http://schemas.microsoft.com/office/drawing/2014/main" id="{7C3F655A-5F68-649A-FC5E-A075974E5236}"/>
              </a:ext>
            </a:extLst>
          </p:cNvPr>
          <p:cNvSpPr>
            <a:spLocks noGrp="1"/>
          </p:cNvSpPr>
          <p:nvPr>
            <p:ph type="ftr" sz="quarter" idx="11"/>
          </p:nvPr>
        </p:nvSpPr>
        <p:spPr/>
        <p:txBody>
          <a:bodyPr/>
          <a:lstStyle/>
          <a:p>
            <a:r>
              <a:rPr lang="en-US" noProof="0"/>
              <a:t>Stakeholder Forum Agenda - Classification: External</a:t>
            </a:r>
            <a:endParaRPr lang="en-GB" noProof="0"/>
          </a:p>
        </p:txBody>
      </p:sp>
      <p:sp>
        <p:nvSpPr>
          <p:cNvPr id="5" name="Date Placeholder 4">
            <a:extLst>
              <a:ext uri="{FF2B5EF4-FFF2-40B4-BE49-F238E27FC236}">
                <a16:creationId xmlns:a16="http://schemas.microsoft.com/office/drawing/2014/main" id="{7405FD94-F879-F110-3422-6FF29FDCE6BC}"/>
              </a:ext>
            </a:extLst>
          </p:cNvPr>
          <p:cNvSpPr>
            <a:spLocks noGrp="1"/>
          </p:cNvSpPr>
          <p:nvPr>
            <p:ph type="dt" sz="half" idx="10"/>
          </p:nvPr>
        </p:nvSpPr>
        <p:spPr/>
        <p:txBody>
          <a:bodyPr/>
          <a:lstStyle/>
          <a:p>
            <a:r>
              <a:rPr lang="sv-SE" noProof="0"/>
              <a:t>26/03/2026</a:t>
            </a:r>
            <a:endParaRPr lang="en-GB" noProof="0"/>
          </a:p>
        </p:txBody>
      </p:sp>
      <p:sp>
        <p:nvSpPr>
          <p:cNvPr id="6" name="Slide Number Placeholder 5">
            <a:extLst>
              <a:ext uri="{FF2B5EF4-FFF2-40B4-BE49-F238E27FC236}">
                <a16:creationId xmlns:a16="http://schemas.microsoft.com/office/drawing/2014/main" id="{73D61670-29C4-A735-08E6-CFCEA29D340D}"/>
              </a:ext>
            </a:extLst>
          </p:cNvPr>
          <p:cNvSpPr>
            <a:spLocks noGrp="1"/>
          </p:cNvSpPr>
          <p:nvPr>
            <p:ph type="sldNum" sz="quarter" idx="12"/>
          </p:nvPr>
        </p:nvSpPr>
        <p:spPr/>
        <p:txBody>
          <a:bodyPr/>
          <a:lstStyle/>
          <a:p>
            <a:fld id="{394EE31B-4DFC-CF4D-9A18-3F5D4D7C7302}" type="slidenum">
              <a:rPr lang="en-GB" noProof="0" smtClean="0"/>
              <a:pPr/>
              <a:t>43</a:t>
            </a:fld>
            <a:endParaRPr lang="en-GB" noProof="0"/>
          </a:p>
        </p:txBody>
      </p:sp>
      <p:sp>
        <p:nvSpPr>
          <p:cNvPr id="8" name="Text Placeholder 7">
            <a:extLst>
              <a:ext uri="{FF2B5EF4-FFF2-40B4-BE49-F238E27FC236}">
                <a16:creationId xmlns:a16="http://schemas.microsoft.com/office/drawing/2014/main" id="{FE483EB5-9878-0C9C-D733-C7DB947FC8FD}"/>
              </a:ext>
            </a:extLst>
          </p:cNvPr>
          <p:cNvSpPr>
            <a:spLocks noGrp="1"/>
          </p:cNvSpPr>
          <p:nvPr>
            <p:ph type="body" sz="quarter" idx="18"/>
          </p:nvPr>
        </p:nvSpPr>
        <p:spPr>
          <a:xfrm>
            <a:off x="5186680" y="1238250"/>
            <a:ext cx="3565208" cy="3208499"/>
          </a:xfrm>
        </p:spPr>
        <p:txBody>
          <a:bodyPr/>
          <a:lstStyle/>
          <a:p>
            <a:pPr marL="0" indent="0" algn="l" rtl="0" eaLnBrk="1" latinLnBrk="0" hangingPunct="1">
              <a:spcBef>
                <a:spcPts val="50"/>
              </a:spcBef>
              <a:buNone/>
            </a:pPr>
            <a:r>
              <a:rPr lang="en-GB" sz="2000" b="1" noProof="0">
                <a:solidFill>
                  <a:srgbClr val="014E8F"/>
                </a:solidFill>
                <a:effectLst/>
                <a:latin typeface="Calibri" panose="020F0502020204030204" pitchFamily="34" charset="0"/>
              </a:rPr>
              <a:t>Task </a:t>
            </a:r>
            <a:r>
              <a:rPr lang="en-GB" b="1">
                <a:solidFill>
                  <a:srgbClr val="014E8F"/>
                </a:solidFill>
                <a:latin typeface="Calibri" panose="020F0502020204030204" pitchFamily="34" charset="0"/>
              </a:rPr>
              <a:t>Forces </a:t>
            </a:r>
            <a:r>
              <a:rPr lang="en-GB" sz="2000" b="1" noProof="0">
                <a:solidFill>
                  <a:srgbClr val="014E8F"/>
                </a:solidFill>
                <a:effectLst/>
                <a:latin typeface="Calibri" panose="020F0502020204030204" pitchFamily="34" charset="0"/>
              </a:rPr>
              <a:t>Position Papers:</a:t>
            </a:r>
            <a:endParaRPr lang="en-GB" b="1">
              <a:solidFill>
                <a:srgbClr val="014E8F"/>
              </a:solidFill>
              <a:latin typeface="Calibri" panose="020F0502020204030204" pitchFamily="34" charset="0"/>
            </a:endParaRPr>
          </a:p>
          <a:p>
            <a:pPr marL="192024" indent="-192024" algn="l" rtl="0" eaLnBrk="1" latinLnBrk="0" hangingPunct="1">
              <a:spcBef>
                <a:spcPts val="50"/>
              </a:spcBef>
              <a:buFont typeface="Arial" panose="020B0604020202020204" pitchFamily="34" charset="0"/>
              <a:buChar char="•"/>
            </a:pPr>
            <a:r>
              <a:rPr lang="en-GB" sz="2000" noProof="0">
                <a:solidFill>
                  <a:srgbClr val="014E8F"/>
                </a:solidFill>
                <a:effectLst/>
                <a:latin typeface="Calibri" panose="020F0502020204030204" pitchFamily="34" charset="0"/>
              </a:rPr>
              <a:t> </a:t>
            </a:r>
            <a:r>
              <a:rPr lang="en-GB" sz="1600" noProof="0">
                <a:solidFill>
                  <a:srgbClr val="014E8F"/>
                </a:solidFill>
                <a:effectLst/>
                <a:latin typeface="Calibri" panose="020F0502020204030204" pitchFamily="34" charset="0"/>
              </a:rPr>
              <a:t>Changes to NCT and NCT Inst (2027)</a:t>
            </a:r>
          </a:p>
          <a:p>
            <a:pPr marL="192024" indent="-192024" algn="l" rtl="0" eaLnBrk="1" latinLnBrk="0" hangingPunct="1">
              <a:spcBef>
                <a:spcPts val="50"/>
              </a:spcBef>
              <a:buFont typeface="Arial" panose="020B0604020202020204" pitchFamily="34" charset="0"/>
              <a:buChar char="•"/>
            </a:pPr>
            <a:endParaRPr lang="en-GB">
              <a:solidFill>
                <a:srgbClr val="014E8F"/>
              </a:solidFill>
              <a:latin typeface="Calibri" panose="020F0502020204030204" pitchFamily="34" charset="0"/>
            </a:endParaRPr>
          </a:p>
          <a:p>
            <a:pPr marL="192024" indent="-192024" algn="l" rtl="0" eaLnBrk="1" latinLnBrk="0" hangingPunct="1">
              <a:spcBef>
                <a:spcPts val="50"/>
              </a:spcBef>
              <a:buFont typeface="Arial" panose="020B0604020202020204" pitchFamily="34" charset="0"/>
              <a:buChar char="•"/>
            </a:pPr>
            <a:r>
              <a:rPr lang="en-GB" sz="1600">
                <a:solidFill>
                  <a:srgbClr val="014E8F"/>
                </a:solidFill>
                <a:latin typeface="Calibri" panose="020F0502020204030204" pitchFamily="34" charset="0"/>
              </a:rPr>
              <a:t>NOLO Inst (2026)</a:t>
            </a:r>
            <a:endParaRPr lang="en-GB" sz="1600" i="1" noProof="0"/>
          </a:p>
        </p:txBody>
      </p:sp>
    </p:spTree>
    <p:extLst>
      <p:ext uri="{BB962C8B-B14F-4D97-AF65-F5344CB8AC3E}">
        <p14:creationId xmlns:p14="http://schemas.microsoft.com/office/powerpoint/2010/main" val="2736730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794F9-883D-905F-DBCA-2F38E8D6459B}"/>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77954B-8017-A10D-0722-21E9D8B0A2D1}"/>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9E825A39-1BFF-DAC3-E124-FEC710045656}"/>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4965367C-4097-D48D-B867-BA92982F6A36}"/>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b="1"/>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08008570-9C1A-642C-A2EA-C1D7A1F5F347}"/>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7BEA8F4E-4C3D-BFDA-8EB3-70D350535592}"/>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E83F7FF1-3418-AED0-ADAD-A392B07D552A}"/>
              </a:ext>
            </a:extLst>
          </p:cNvPr>
          <p:cNvSpPr>
            <a:spLocks noGrp="1"/>
          </p:cNvSpPr>
          <p:nvPr>
            <p:ph type="sldNum" sz="quarter" idx="12"/>
          </p:nvPr>
        </p:nvSpPr>
        <p:spPr/>
        <p:txBody>
          <a:bodyPr/>
          <a:lstStyle/>
          <a:p>
            <a:fld id="{394EE31B-4DFC-CF4D-9A18-3F5D4D7C7302}" type="slidenum">
              <a:rPr lang="en-GB" smtClean="0"/>
              <a:pPr/>
              <a:t>44</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C5A6449D-CAF9-FB64-28B1-291B55341FC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214352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6C663-5A6E-52F6-67A4-BDA83BA46398}"/>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F880E7F-8514-66DA-1A54-49D944521105}"/>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BBFBBB3F-0EA2-5382-585A-83860F3D533D}"/>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EF744E9A-0E4B-1C43-41CC-93FEC45CC86E}"/>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b="1"/>
              <a:t>Closing</a:t>
            </a:r>
          </a:p>
        </p:txBody>
      </p:sp>
      <p:sp>
        <p:nvSpPr>
          <p:cNvPr id="5" name="Platshållare för sidfot 4">
            <a:extLst>
              <a:ext uri="{FF2B5EF4-FFF2-40B4-BE49-F238E27FC236}">
                <a16:creationId xmlns:a16="http://schemas.microsoft.com/office/drawing/2014/main" id="{61BDD82D-A4EC-3843-F92F-31E2B06CFF1D}"/>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6B8B9DF6-0109-6278-0F62-041F8B056039}"/>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2EE0E5BC-7F57-47F7-FF66-682DD421F736}"/>
              </a:ext>
            </a:extLst>
          </p:cNvPr>
          <p:cNvSpPr>
            <a:spLocks noGrp="1"/>
          </p:cNvSpPr>
          <p:nvPr>
            <p:ph type="sldNum" sz="quarter" idx="12"/>
          </p:nvPr>
        </p:nvSpPr>
        <p:spPr/>
        <p:txBody>
          <a:bodyPr/>
          <a:lstStyle/>
          <a:p>
            <a:fld id="{394EE31B-4DFC-CF4D-9A18-3F5D4D7C7302}" type="slidenum">
              <a:rPr lang="en-GB" smtClean="0"/>
              <a:pPr/>
              <a:t>45</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2875D415-7B99-7B54-9DAD-36338597C6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907252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E4380688-72E6-4ADC-8A94-5F7111ACBC39}"/>
              </a:ext>
            </a:extLst>
          </p:cNvPr>
          <p:cNvSpPr>
            <a:spLocks noGrp="1"/>
          </p:cNvSpPr>
          <p:nvPr>
            <p:ph type="ftr" sz="quarter" idx="11"/>
          </p:nvPr>
        </p:nvSpPr>
        <p:spPr/>
        <p:txBody>
          <a:bodyPr/>
          <a:lstStyle/>
          <a:p>
            <a:pPr defTabSz="685800"/>
            <a:r>
              <a:rPr lang="en-US">
                <a:solidFill>
                  <a:prstClr val="white"/>
                </a:solidFill>
                <a:latin typeface="Calibri"/>
              </a:rPr>
              <a:t>Stakeholder Forum Agenda - Classification: External</a:t>
            </a:r>
            <a:endParaRPr lang="en-GB">
              <a:solidFill>
                <a:prstClr val="white"/>
              </a:solidFill>
              <a:latin typeface="Calibri"/>
            </a:endParaRPr>
          </a:p>
        </p:txBody>
      </p:sp>
      <p:sp>
        <p:nvSpPr>
          <p:cNvPr id="6" name="Platshållare för datum 5">
            <a:extLst>
              <a:ext uri="{FF2B5EF4-FFF2-40B4-BE49-F238E27FC236}">
                <a16:creationId xmlns:a16="http://schemas.microsoft.com/office/drawing/2014/main" id="{1A380910-7EBD-44FE-9672-417709035F4C}"/>
              </a:ext>
            </a:extLst>
          </p:cNvPr>
          <p:cNvSpPr>
            <a:spLocks noGrp="1"/>
          </p:cNvSpPr>
          <p:nvPr>
            <p:ph type="dt" sz="half" idx="10"/>
          </p:nvPr>
        </p:nvSpPr>
        <p:spPr/>
        <p:txBody>
          <a:bodyPr/>
          <a:lstStyle/>
          <a:p>
            <a:pPr defTabSz="685800"/>
            <a:r>
              <a:rPr lang="sv-SE">
                <a:solidFill>
                  <a:prstClr val="white"/>
                </a:solidFill>
                <a:latin typeface="Calibri"/>
              </a:rPr>
              <a:t>26/03/2026</a:t>
            </a:r>
            <a:endParaRPr lang="en-GB">
              <a:solidFill>
                <a:prstClr val="white"/>
              </a:solidFill>
              <a:latin typeface="Calibri"/>
            </a:endParaRPr>
          </a:p>
        </p:txBody>
      </p:sp>
      <p:sp>
        <p:nvSpPr>
          <p:cNvPr id="7" name="Platshållare för bildnummer 6">
            <a:extLst>
              <a:ext uri="{FF2B5EF4-FFF2-40B4-BE49-F238E27FC236}">
                <a16:creationId xmlns:a16="http://schemas.microsoft.com/office/drawing/2014/main" id="{0EE70446-92DE-4D65-94B5-B29E28E0FB0B}"/>
              </a:ext>
            </a:extLst>
          </p:cNvPr>
          <p:cNvSpPr>
            <a:spLocks noGrp="1"/>
          </p:cNvSpPr>
          <p:nvPr>
            <p:ph type="sldNum" sz="quarter" idx="12"/>
          </p:nvPr>
        </p:nvSpPr>
        <p:spPr/>
        <p:txBody>
          <a:bodyPr/>
          <a:lstStyle/>
          <a:p>
            <a:pPr defTabSz="685800"/>
            <a:fld id="{394EE31B-4DFC-CF4D-9A18-3F5D4D7C7302}" type="slidenum">
              <a:rPr lang="en-GB">
                <a:solidFill>
                  <a:prstClr val="white"/>
                </a:solidFill>
                <a:latin typeface="Calibri"/>
              </a:rPr>
              <a:pPr defTabSz="685800"/>
              <a:t>46</a:t>
            </a:fld>
            <a:endParaRPr lang="en-GB">
              <a:solidFill>
                <a:prstClr val="white"/>
              </a:solidFill>
              <a:latin typeface="Calibri"/>
            </a:endParaRPr>
          </a:p>
        </p:txBody>
      </p:sp>
      <p:sp>
        <p:nvSpPr>
          <p:cNvPr id="8" name="Platshållare för innehåll 5">
            <a:extLst>
              <a:ext uri="{FF2B5EF4-FFF2-40B4-BE49-F238E27FC236}">
                <a16:creationId xmlns:a16="http://schemas.microsoft.com/office/drawing/2014/main" id="{6F2B376F-1F8D-42E1-B38A-4F128745D326}"/>
              </a:ext>
            </a:extLst>
          </p:cNvPr>
          <p:cNvSpPr txBox="1">
            <a:spLocks/>
          </p:cNvSpPr>
          <p:nvPr/>
        </p:nvSpPr>
        <p:spPr>
          <a:xfrm>
            <a:off x="342700" y="755703"/>
            <a:ext cx="8370889" cy="49346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endParaRPr lang="en-GB" sz="600">
              <a:solidFill>
                <a:prstClr val="white"/>
              </a:solidFill>
              <a:latin typeface="Calibri"/>
            </a:endParaRPr>
          </a:p>
          <a:p>
            <a:pPr marL="0" indent="0" defTabSz="342900">
              <a:buNone/>
            </a:pPr>
            <a:r>
              <a:rPr lang="en-GB" sz="1800">
                <a:solidFill>
                  <a:prstClr val="white"/>
                </a:solidFill>
                <a:latin typeface="Calibri"/>
              </a:rPr>
              <a:t>More information:</a:t>
            </a:r>
          </a:p>
          <a:p>
            <a:pPr marL="0" indent="0" defTabSz="342900">
              <a:buNone/>
            </a:pPr>
            <a:endParaRPr lang="en-GB" sz="800">
              <a:solidFill>
                <a:prstClr val="white"/>
              </a:solidFill>
              <a:latin typeface="Calibri"/>
            </a:endParaRPr>
          </a:p>
          <a:p>
            <a:pPr marL="0" indent="0" defTabSz="342900">
              <a:buNone/>
            </a:pPr>
            <a:r>
              <a:rPr lang="en-GB" sz="1400">
                <a:solidFill>
                  <a:prstClr val="white"/>
                </a:solidFill>
                <a:latin typeface="Calibri"/>
              </a:rPr>
              <a:t>Web: </a:t>
            </a:r>
            <a:r>
              <a:rPr lang="en-GB" sz="1400">
                <a:solidFill>
                  <a:prstClr val="white"/>
                </a:solidFill>
                <a:latin typeface="Calibri"/>
                <a:hlinkClick r:id="rId2">
                  <a:extLst>
                    <a:ext uri="{A12FA001-AC4F-418D-AE19-62706E023703}">
                      <ahyp:hlinkClr xmlns:ahyp="http://schemas.microsoft.com/office/drawing/2018/hyperlinkcolor" val="tx"/>
                    </a:ext>
                  </a:extLst>
                </a:hlinkClick>
              </a:rPr>
              <a:t>www.nordicpaymentscouncil.org</a:t>
            </a:r>
            <a:r>
              <a:rPr lang="en-GB" sz="1400">
                <a:solidFill>
                  <a:prstClr val="white"/>
                </a:solidFill>
                <a:latin typeface="Calibri"/>
              </a:rPr>
              <a:t> </a:t>
            </a:r>
          </a:p>
          <a:p>
            <a:pPr marL="0" indent="0" defTabSz="342900">
              <a:buNone/>
            </a:pPr>
            <a:r>
              <a:rPr lang="en-GB" sz="1400">
                <a:solidFill>
                  <a:prstClr val="white"/>
                </a:solidFill>
                <a:latin typeface="Calibri"/>
              </a:rPr>
              <a:t>E-mail: </a:t>
            </a:r>
            <a:r>
              <a:rPr lang="en-GB" sz="1400">
                <a:solidFill>
                  <a:prstClr val="white"/>
                </a:solidFill>
                <a:latin typeface="Calibri"/>
                <a:hlinkClick r:id="rId3">
                  <a:extLst>
                    <a:ext uri="{A12FA001-AC4F-418D-AE19-62706E023703}">
                      <ahyp:hlinkClr xmlns:ahyp="http://schemas.microsoft.com/office/drawing/2018/hyperlinkcolor" val="tx"/>
                    </a:ext>
                  </a:extLst>
                </a:hlinkClick>
              </a:rPr>
              <a:t>info@npcouncil.org</a:t>
            </a:r>
            <a:r>
              <a:rPr lang="en-GB" sz="1400">
                <a:solidFill>
                  <a:prstClr val="white"/>
                </a:solidFill>
                <a:latin typeface="Calibri"/>
              </a:rPr>
              <a:t>  </a:t>
            </a:r>
          </a:p>
          <a:p>
            <a:pPr marL="0" indent="0" defTabSz="342900">
              <a:buNone/>
            </a:pPr>
            <a:endParaRPr lang="en-GB" sz="1400">
              <a:solidFill>
                <a:prstClr val="white"/>
              </a:solidFill>
              <a:latin typeface="Calibri"/>
            </a:endParaRPr>
          </a:p>
          <a:p>
            <a:pPr marL="0" indent="0" defTabSz="342900">
              <a:buNone/>
            </a:pPr>
            <a:r>
              <a:rPr lang="en-GB" sz="1400" b="1">
                <a:solidFill>
                  <a:prstClr val="white"/>
                </a:solidFill>
                <a:latin typeface="Calibri"/>
              </a:rPr>
              <a:t>The NPC Secretariat</a:t>
            </a:r>
          </a:p>
          <a:p>
            <a:pPr marL="257175" indent="-257175" defTabSz="342900"/>
            <a:r>
              <a:rPr lang="en-GB" sz="1400">
                <a:solidFill>
                  <a:prstClr val="white"/>
                </a:solidFill>
                <a:latin typeface="Calibri"/>
              </a:rPr>
              <a:t>Secretary General:						Camilla Åkerman		</a:t>
            </a:r>
            <a:r>
              <a:rPr lang="en-GB" sz="1400" u="sng">
                <a:solidFill>
                  <a:prstClr val="white"/>
                </a:solidFill>
                <a:latin typeface="Calibri"/>
                <a:hlinkClick r:id="rId4">
                  <a:extLst>
                    <a:ext uri="{A12FA001-AC4F-418D-AE19-62706E023703}">
                      <ahyp:hlinkClr xmlns:ahyp="http://schemas.microsoft.com/office/drawing/2018/hyperlinkcolor" val="tx"/>
                    </a:ext>
                  </a:extLst>
                </a:hlinkClick>
              </a:rPr>
              <a:t>camilla.akerman@npcouncil.org</a:t>
            </a:r>
            <a:endParaRPr lang="en-GB" sz="1400">
              <a:solidFill>
                <a:prstClr val="white"/>
              </a:solidFill>
              <a:latin typeface="Calibri"/>
            </a:endParaRPr>
          </a:p>
          <a:p>
            <a:pPr marL="0" indent="0" defTabSz="342900">
              <a:buNone/>
            </a:pPr>
            <a:r>
              <a:rPr lang="en-GB" sz="1400">
                <a:solidFill>
                  <a:prstClr val="white"/>
                </a:solidFill>
                <a:latin typeface="Calibri"/>
              </a:rPr>
              <a:t>		</a:t>
            </a:r>
          </a:p>
          <a:p>
            <a:pPr marL="257175" indent="-257175" defTabSz="342900"/>
            <a:r>
              <a:rPr lang="en-GB" sz="1400">
                <a:solidFill>
                  <a:prstClr val="white"/>
                </a:solidFill>
                <a:latin typeface="Calibri"/>
              </a:rPr>
              <a:t>Scheme Manager NCT &amp; NCT Inst:			Maria Brogren 		</a:t>
            </a:r>
            <a:r>
              <a:rPr lang="en-GB" sz="1400">
                <a:solidFill>
                  <a:prstClr val="white"/>
                </a:solidFill>
                <a:latin typeface="Calibri"/>
                <a:hlinkClick r:id="rId5">
                  <a:extLst>
                    <a:ext uri="{A12FA001-AC4F-418D-AE19-62706E023703}">
                      <ahyp:hlinkClr xmlns:ahyp="http://schemas.microsoft.com/office/drawing/2018/hyperlinkcolor" val="tx"/>
                    </a:ext>
                  </a:extLst>
                </a:hlinkClick>
              </a:rPr>
              <a:t>maria.brogren@npcouncil.org</a:t>
            </a:r>
            <a:r>
              <a:rPr lang="en-GB" sz="1400">
                <a:solidFill>
                  <a:prstClr val="white"/>
                </a:solidFill>
                <a:latin typeface="Calibri"/>
              </a:rPr>
              <a:t> 	</a:t>
            </a:r>
          </a:p>
          <a:p>
            <a:pPr marL="257175" indent="-257175" defTabSz="342900"/>
            <a:endParaRPr lang="de-DE" sz="1400">
              <a:solidFill>
                <a:prstClr val="white"/>
              </a:solidFill>
              <a:latin typeface="Calibri"/>
            </a:endParaRPr>
          </a:p>
          <a:p>
            <a:pPr marL="257175" indent="-257175" defTabSz="342900"/>
            <a:r>
              <a:rPr lang="de-DE" sz="1400">
                <a:solidFill>
                  <a:prstClr val="white"/>
                </a:solidFill>
                <a:latin typeface="Calibri"/>
              </a:rPr>
              <a:t>Payment </a:t>
            </a:r>
            <a:r>
              <a:rPr lang="de-DE" sz="1400" err="1">
                <a:solidFill>
                  <a:prstClr val="white"/>
                </a:solidFill>
                <a:latin typeface="Calibri"/>
              </a:rPr>
              <a:t>Specialist</a:t>
            </a:r>
            <a:r>
              <a:rPr lang="de-DE" sz="1400">
                <a:solidFill>
                  <a:prstClr val="white"/>
                </a:solidFill>
                <a:latin typeface="Calibri"/>
              </a:rPr>
              <a:t>:						Johanna </a:t>
            </a:r>
            <a:r>
              <a:rPr lang="de-DE" sz="1400" err="1">
                <a:solidFill>
                  <a:prstClr val="white"/>
                </a:solidFill>
                <a:latin typeface="Calibri"/>
              </a:rPr>
              <a:t>Blomgren</a:t>
            </a:r>
            <a:r>
              <a:rPr lang="de-DE" sz="1400">
                <a:solidFill>
                  <a:prstClr val="white"/>
                </a:solidFill>
                <a:latin typeface="Calibri"/>
              </a:rPr>
              <a:t>		</a:t>
            </a:r>
            <a:r>
              <a:rPr lang="de-DE" sz="1400">
                <a:solidFill>
                  <a:prstClr val="white"/>
                </a:solidFill>
                <a:latin typeface="Calibri"/>
                <a:hlinkClick r:id="rId6">
                  <a:extLst>
                    <a:ext uri="{A12FA001-AC4F-418D-AE19-62706E023703}">
                      <ahyp:hlinkClr xmlns:ahyp="http://schemas.microsoft.com/office/drawing/2018/hyperlinkcolor" val="tx"/>
                    </a:ext>
                  </a:extLst>
                </a:hlinkClick>
              </a:rPr>
              <a:t>johanna.blomgren@npcouncil.org</a:t>
            </a:r>
            <a:r>
              <a:rPr lang="de-DE" sz="1400">
                <a:solidFill>
                  <a:prstClr val="white"/>
                </a:solidFill>
                <a:latin typeface="Calibri"/>
              </a:rPr>
              <a:t> </a:t>
            </a:r>
          </a:p>
          <a:p>
            <a:pPr marL="257175" indent="-257175" defTabSz="342900"/>
            <a:endParaRPr lang="de-DE" sz="1400">
              <a:solidFill>
                <a:prstClr val="white"/>
              </a:solidFill>
              <a:latin typeface="Calibri"/>
            </a:endParaRPr>
          </a:p>
          <a:p>
            <a:pPr marL="257175" indent="-257175" defTabSz="342900"/>
            <a:r>
              <a:rPr lang="de-DE" sz="1400">
                <a:solidFill>
                  <a:prstClr val="white"/>
                </a:solidFill>
                <a:latin typeface="Calibri"/>
              </a:rPr>
              <a:t>Scheme Manager NPC VOP:	                         Paulina Kudlacik		</a:t>
            </a:r>
            <a:r>
              <a:rPr lang="de-DE" sz="1400">
                <a:solidFill>
                  <a:prstClr val="white"/>
                </a:solidFill>
                <a:latin typeface="Calibri"/>
                <a:hlinkClick r:id="rId7">
                  <a:extLst>
                    <a:ext uri="{A12FA001-AC4F-418D-AE19-62706E023703}">
                      <ahyp:hlinkClr xmlns:ahyp="http://schemas.microsoft.com/office/drawing/2018/hyperlinkcolor" val="tx"/>
                    </a:ext>
                  </a:extLst>
                </a:hlinkClick>
              </a:rPr>
              <a:t>paulina.kudlacik@npcouncil.org</a:t>
            </a:r>
          </a:p>
          <a:p>
            <a:pPr marL="2914650" lvl="8" indent="-171450" defTabSz="342900"/>
            <a:endParaRPr lang="en-GB" sz="400">
              <a:solidFill>
                <a:prstClr val="white"/>
              </a:solidFill>
              <a:latin typeface="Calibri"/>
            </a:endParaRPr>
          </a:p>
        </p:txBody>
      </p:sp>
    </p:spTree>
    <p:extLst>
      <p:ext uri="{BB962C8B-B14F-4D97-AF65-F5344CB8AC3E}">
        <p14:creationId xmlns:p14="http://schemas.microsoft.com/office/powerpoint/2010/main" val="2616895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6">
            <a:extLst>
              <a:ext uri="{FF2B5EF4-FFF2-40B4-BE49-F238E27FC236}">
                <a16:creationId xmlns:a16="http://schemas.microsoft.com/office/drawing/2014/main" id="{0833CF17-8615-45C7-B0CB-D8C70F6B44A0}"/>
              </a:ext>
            </a:extLst>
          </p:cNvPr>
          <p:cNvSpPr/>
          <p:nvPr/>
        </p:nvSpPr>
        <p:spPr>
          <a:xfrm>
            <a:off x="6742901" y="3303144"/>
            <a:ext cx="2088000" cy="482400"/>
          </a:xfrm>
          <a:prstGeom prst="roundRect">
            <a:avLst/>
          </a:prstGeom>
          <a:solidFill>
            <a:srgbClr val="4472C4">
              <a:lumMod val="40000"/>
              <a:lumOff val="60000"/>
            </a:srgb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schemeClr val="accent1"/>
                </a:solidFill>
                <a:effectLst/>
                <a:uLnTx/>
                <a:uFillTx/>
                <a:latin typeface="Calibri" panose="020F0502020204030204"/>
                <a:ea typeface="Verdana" panose="020B0604030504040204" pitchFamily="34" charset="0"/>
                <a:cs typeface="Verdana" panose="020B0604030504040204" pitchFamily="34" charset="0"/>
              </a:rPr>
              <a:t>Norway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chemeClr val="accent1"/>
                </a:solidFill>
                <a:effectLst/>
                <a:uLnTx/>
                <a:uFillTx/>
                <a:latin typeface="Calibri" panose="020F0502020204030204"/>
                <a:ea typeface="Verdana" panose="020B0604030504040204" pitchFamily="34" charset="0"/>
                <a:cs typeface="Verdana" panose="020B0604030504040204" pitchFamily="34" charset="0"/>
              </a:rPr>
              <a:t>Bits</a:t>
            </a:r>
            <a:endParaRPr kumimoji="0" lang="en-GB" sz="1050" b="1" i="1" u="none" strike="noStrike" kern="0" cap="none" spc="0" normalizeH="0" baseline="0" noProof="0">
              <a:ln>
                <a:noFill/>
              </a:ln>
              <a:solidFill>
                <a:schemeClr val="accent1"/>
              </a:solidFill>
              <a:effectLst/>
              <a:uLnTx/>
              <a:uFillTx/>
              <a:latin typeface="Calibri" panose="020F0502020204030204"/>
              <a:ea typeface="Verdana" panose="020B0604030504040204" pitchFamily="34" charset="0"/>
              <a:cs typeface="Verdana" panose="020B0604030504040204" pitchFamily="34" charset="0"/>
            </a:endParaRPr>
          </a:p>
        </p:txBody>
      </p:sp>
      <p:sp>
        <p:nvSpPr>
          <p:cNvPr id="30" name="Rubrik 29">
            <a:extLst>
              <a:ext uri="{FF2B5EF4-FFF2-40B4-BE49-F238E27FC236}">
                <a16:creationId xmlns:a16="http://schemas.microsoft.com/office/drawing/2014/main" id="{EDAB41A4-1A29-444B-8641-A2870B626C84}"/>
              </a:ext>
            </a:extLst>
          </p:cNvPr>
          <p:cNvSpPr>
            <a:spLocks noGrp="1"/>
          </p:cNvSpPr>
          <p:nvPr>
            <p:ph type="title"/>
          </p:nvPr>
        </p:nvSpPr>
        <p:spPr/>
        <p:txBody>
          <a:bodyPr/>
          <a:lstStyle/>
          <a:p>
            <a:r>
              <a:rPr lang="en-GB"/>
              <a:t>NPC Organisation</a:t>
            </a:r>
          </a:p>
        </p:txBody>
      </p:sp>
      <p:sp>
        <p:nvSpPr>
          <p:cNvPr id="4" name="Platshållare för sidfot 3">
            <a:extLst>
              <a:ext uri="{FF2B5EF4-FFF2-40B4-BE49-F238E27FC236}">
                <a16:creationId xmlns:a16="http://schemas.microsoft.com/office/drawing/2014/main" id="{5B67C1E1-15FD-44CF-8ACD-DE37E97952CB}"/>
              </a:ext>
            </a:extLst>
          </p:cNvPr>
          <p:cNvSpPr>
            <a:spLocks noGrp="1"/>
          </p:cNvSpPr>
          <p:nvPr>
            <p:ph type="ftr" sz="quarter" idx="11"/>
          </p:nvPr>
        </p:nvSpPr>
        <p:spPr/>
        <p:txBody>
          <a:bodyPr/>
          <a:lstStyle/>
          <a:p>
            <a:r>
              <a:rPr lang="en-US"/>
              <a:t>Stakeholder Forum Agenda - Classification: External</a:t>
            </a:r>
            <a:endParaRPr lang="en-GB"/>
          </a:p>
        </p:txBody>
      </p:sp>
      <p:sp>
        <p:nvSpPr>
          <p:cNvPr id="5" name="Platshållare för datum 4">
            <a:extLst>
              <a:ext uri="{FF2B5EF4-FFF2-40B4-BE49-F238E27FC236}">
                <a16:creationId xmlns:a16="http://schemas.microsoft.com/office/drawing/2014/main" id="{E03A183F-3D78-4B06-9EE4-921FFAF86C90}"/>
              </a:ext>
            </a:extLst>
          </p:cNvPr>
          <p:cNvSpPr>
            <a:spLocks noGrp="1"/>
          </p:cNvSpPr>
          <p:nvPr>
            <p:ph type="dt" sz="half" idx="10"/>
          </p:nvPr>
        </p:nvSpPr>
        <p:spPr/>
        <p:txBody>
          <a:bodyPr/>
          <a:lstStyle/>
          <a:p>
            <a:r>
              <a:rPr lang="sv-SE"/>
              <a:t>26/03/2026</a:t>
            </a:r>
            <a:endParaRPr lang="en-GB"/>
          </a:p>
        </p:txBody>
      </p:sp>
      <p:sp>
        <p:nvSpPr>
          <p:cNvPr id="6" name="Platshållare för bildnummer 5">
            <a:extLst>
              <a:ext uri="{FF2B5EF4-FFF2-40B4-BE49-F238E27FC236}">
                <a16:creationId xmlns:a16="http://schemas.microsoft.com/office/drawing/2014/main" id="{D96956F9-41F3-46B4-B7B7-84E57DA7AE5E}"/>
              </a:ext>
            </a:extLst>
          </p:cNvPr>
          <p:cNvSpPr>
            <a:spLocks noGrp="1"/>
          </p:cNvSpPr>
          <p:nvPr>
            <p:ph type="sldNum" sz="quarter" idx="12"/>
          </p:nvPr>
        </p:nvSpPr>
        <p:spPr/>
        <p:txBody>
          <a:bodyPr/>
          <a:lstStyle/>
          <a:p>
            <a:fld id="{394EE31B-4DFC-CF4D-9A18-3F5D4D7C7302}" type="slidenum">
              <a:rPr lang="en-GB" smtClean="0"/>
              <a:pPr/>
              <a:t>47</a:t>
            </a:fld>
            <a:endParaRPr lang="en-GB"/>
          </a:p>
        </p:txBody>
      </p:sp>
      <p:sp>
        <p:nvSpPr>
          <p:cNvPr id="7" name="Rounded Rectangle 6">
            <a:extLst>
              <a:ext uri="{FF2B5EF4-FFF2-40B4-BE49-F238E27FC236}">
                <a16:creationId xmlns:a16="http://schemas.microsoft.com/office/drawing/2014/main" id="{88BEC5BC-6543-4AA5-A203-2575EA315148}"/>
              </a:ext>
            </a:extLst>
          </p:cNvPr>
          <p:cNvSpPr/>
          <p:nvPr/>
        </p:nvSpPr>
        <p:spPr>
          <a:xfrm>
            <a:off x="3484418" y="1475741"/>
            <a:ext cx="2721600" cy="468000"/>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rPr>
              <a:t>NPC Board</a:t>
            </a:r>
          </a:p>
        </p:txBody>
      </p:sp>
      <p:cxnSp>
        <p:nvCxnSpPr>
          <p:cNvPr id="8" name="Elbow Connector 42">
            <a:extLst>
              <a:ext uri="{FF2B5EF4-FFF2-40B4-BE49-F238E27FC236}">
                <a16:creationId xmlns:a16="http://schemas.microsoft.com/office/drawing/2014/main" id="{2F38FE36-D061-4CEA-A3C3-573B3AA352D8}"/>
              </a:ext>
            </a:extLst>
          </p:cNvPr>
          <p:cNvCxnSpPr>
            <a:cxnSpLocks/>
            <a:endCxn id="12" idx="0"/>
          </p:cNvCxnSpPr>
          <p:nvPr/>
        </p:nvCxnSpPr>
        <p:spPr>
          <a:xfrm rot="10800000" flipV="1">
            <a:off x="3617887" y="3303144"/>
            <a:ext cx="1227330" cy="124848"/>
          </a:xfrm>
          <a:prstGeom prst="bentConnector2">
            <a:avLst/>
          </a:prstGeom>
          <a:noFill/>
          <a:ln w="6350" cap="flat" cmpd="sng" algn="ctr">
            <a:solidFill>
              <a:srgbClr val="4472C4"/>
            </a:solidFill>
            <a:prstDash val="solid"/>
            <a:miter lim="800000"/>
            <a:tailEnd type="triangle"/>
          </a:ln>
          <a:effectLst/>
        </p:spPr>
      </p:cxnSp>
      <p:sp>
        <p:nvSpPr>
          <p:cNvPr id="9" name="Rounded Rectangle 82">
            <a:extLst>
              <a:ext uri="{FF2B5EF4-FFF2-40B4-BE49-F238E27FC236}">
                <a16:creationId xmlns:a16="http://schemas.microsoft.com/office/drawing/2014/main" id="{B17201D5-F10F-486D-83DB-DF98C86EC20C}"/>
              </a:ext>
            </a:extLst>
          </p:cNvPr>
          <p:cNvSpPr/>
          <p:nvPr/>
        </p:nvSpPr>
        <p:spPr>
          <a:xfrm>
            <a:off x="3484418" y="839063"/>
            <a:ext cx="2721600" cy="468000"/>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rPr>
              <a:t>General Assembly</a:t>
            </a: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52">
            <a:extLst>
              <a:ext uri="{FF2B5EF4-FFF2-40B4-BE49-F238E27FC236}">
                <a16:creationId xmlns:a16="http://schemas.microsoft.com/office/drawing/2014/main" id="{5C684DF7-6242-4292-9C6F-B86F21EA4266}"/>
              </a:ext>
            </a:extLst>
          </p:cNvPr>
          <p:cNvSpPr/>
          <p:nvPr/>
        </p:nvSpPr>
        <p:spPr>
          <a:xfrm>
            <a:off x="3484418" y="2749096"/>
            <a:ext cx="2721600" cy="468000"/>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rPr>
              <a:t>Scheme Management Committee </a:t>
            </a:r>
          </a:p>
        </p:txBody>
      </p:sp>
      <p:cxnSp>
        <p:nvCxnSpPr>
          <p:cNvPr id="11" name="Rak pilkoppling 10">
            <a:extLst>
              <a:ext uri="{FF2B5EF4-FFF2-40B4-BE49-F238E27FC236}">
                <a16:creationId xmlns:a16="http://schemas.microsoft.com/office/drawing/2014/main" id="{E143AE2D-AC02-441D-BEEB-EF43D0848B0E}"/>
              </a:ext>
            </a:extLst>
          </p:cNvPr>
          <p:cNvCxnSpPr>
            <a:cxnSpLocks/>
            <a:stCxn id="9" idx="2"/>
            <a:endCxn id="7" idx="0"/>
          </p:cNvCxnSpPr>
          <p:nvPr/>
        </p:nvCxnSpPr>
        <p:spPr>
          <a:xfrm>
            <a:off x="4845218" y="1307063"/>
            <a:ext cx="0" cy="168678"/>
          </a:xfrm>
          <a:prstGeom prst="straightConnector1">
            <a:avLst/>
          </a:prstGeom>
          <a:noFill/>
          <a:ln w="6350" cap="flat" cmpd="sng" algn="ctr">
            <a:solidFill>
              <a:srgbClr val="4472C4"/>
            </a:solidFill>
            <a:prstDash val="solid"/>
            <a:miter lim="800000"/>
            <a:tailEnd type="triangle"/>
          </a:ln>
          <a:effectLst/>
        </p:spPr>
      </p:cxnSp>
      <p:sp>
        <p:nvSpPr>
          <p:cNvPr id="12" name="Rounded Rectangle 44">
            <a:extLst>
              <a:ext uri="{FF2B5EF4-FFF2-40B4-BE49-F238E27FC236}">
                <a16:creationId xmlns:a16="http://schemas.microsoft.com/office/drawing/2014/main" id="{EC076F13-7547-4211-B1F4-AAC67115304E}"/>
              </a:ext>
            </a:extLst>
          </p:cNvPr>
          <p:cNvSpPr/>
          <p:nvPr/>
        </p:nvSpPr>
        <p:spPr>
          <a:xfrm>
            <a:off x="2888887" y="3427992"/>
            <a:ext cx="1458000" cy="469435"/>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en-GB" sz="1100" kern="0">
                <a:solidFill>
                  <a:schemeClr val="bg1"/>
                </a:solidFill>
                <a:latin typeface="Calibri" panose="020F0502020204030204"/>
                <a:ea typeface="Verdana"/>
              </a:rPr>
              <a:t>Risk Management Support Group</a:t>
            </a:r>
            <a:endParaRPr lang="en-GB" sz="1100" kern="0">
              <a:solidFill>
                <a:schemeClr val="bg1"/>
              </a:solidFill>
              <a:latin typeface="Calibri" panose="020F0502020204030204"/>
              <a:ea typeface="Verdana"/>
              <a:cs typeface="Calibri"/>
            </a:endParaRPr>
          </a:p>
        </p:txBody>
      </p:sp>
      <p:sp>
        <p:nvSpPr>
          <p:cNvPr id="15" name="Rounded Rectangle 52">
            <a:extLst>
              <a:ext uri="{FF2B5EF4-FFF2-40B4-BE49-F238E27FC236}">
                <a16:creationId xmlns:a16="http://schemas.microsoft.com/office/drawing/2014/main" id="{A820502E-C690-47CB-941A-60CFB560569E}"/>
              </a:ext>
            </a:extLst>
          </p:cNvPr>
          <p:cNvSpPr/>
          <p:nvPr/>
        </p:nvSpPr>
        <p:spPr>
          <a:xfrm>
            <a:off x="2901796" y="4043082"/>
            <a:ext cx="1224000" cy="517747"/>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u="none" strike="noStrike" kern="0" cap="none" spc="0" normalizeH="0" baseline="0" noProof="0">
                <a:ln>
                  <a:noFill/>
                </a:ln>
                <a:solidFill>
                  <a:schemeClr val="bg1"/>
                </a:solidFill>
                <a:effectLst/>
                <a:uLnTx/>
                <a:uFillTx/>
                <a:latin typeface="Calibri" panose="020F0502020204030204"/>
                <a:ea typeface="Verdana"/>
                <a:cs typeface="Verdana"/>
              </a:rPr>
              <a:t>NCT &amp; NCT Inst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u="none" strike="noStrike" kern="0" cap="none" spc="0" normalizeH="0" baseline="0" noProof="0">
                <a:ln>
                  <a:noFill/>
                </a:ln>
                <a:solidFill>
                  <a:schemeClr val="bg1"/>
                </a:solidFill>
                <a:effectLst/>
                <a:uLnTx/>
                <a:uFillTx/>
                <a:latin typeface="Calibri" panose="020F0502020204030204"/>
                <a:ea typeface="Verdana"/>
                <a:cs typeface="Verdana"/>
              </a:rPr>
              <a:t>Working Group</a:t>
            </a:r>
            <a:endParaRPr lang="en-GB" sz="1100" b="0" u="none" strike="noStrike" kern="0" cap="none" spc="0" normalizeH="0" baseline="0" noProof="0">
              <a:ln>
                <a:noFill/>
              </a:ln>
              <a:solidFill>
                <a:schemeClr val="bg1"/>
              </a:solidFill>
              <a:effectLst/>
              <a:uLnTx/>
              <a:uFillTx/>
              <a:latin typeface="Calibri" panose="020F0502020204030204"/>
              <a:ea typeface="Verdana"/>
              <a:cs typeface="Verdana"/>
            </a:endParaRPr>
          </a:p>
        </p:txBody>
      </p:sp>
      <p:cxnSp>
        <p:nvCxnSpPr>
          <p:cNvPr id="17" name="Rak pilkoppling 16">
            <a:extLst>
              <a:ext uri="{FF2B5EF4-FFF2-40B4-BE49-F238E27FC236}">
                <a16:creationId xmlns:a16="http://schemas.microsoft.com/office/drawing/2014/main" id="{FFA79C76-3CBB-448D-B5AA-E3E2CFF7434D}"/>
              </a:ext>
            </a:extLst>
          </p:cNvPr>
          <p:cNvCxnSpPr>
            <a:cxnSpLocks/>
            <a:stCxn id="7" idx="2"/>
            <a:endCxn id="22" idx="0"/>
          </p:cNvCxnSpPr>
          <p:nvPr/>
        </p:nvCxnSpPr>
        <p:spPr>
          <a:xfrm>
            <a:off x="4845218" y="1943741"/>
            <a:ext cx="1" cy="168678"/>
          </a:xfrm>
          <a:prstGeom prst="straightConnector1">
            <a:avLst/>
          </a:prstGeom>
          <a:noFill/>
          <a:ln w="6350" cap="flat" cmpd="sng" algn="ctr">
            <a:solidFill>
              <a:srgbClr val="4472C4"/>
            </a:solidFill>
            <a:prstDash val="solid"/>
            <a:miter lim="800000"/>
            <a:tailEnd type="triangle"/>
          </a:ln>
          <a:effectLst/>
        </p:spPr>
      </p:cxnSp>
      <p:cxnSp>
        <p:nvCxnSpPr>
          <p:cNvPr id="18" name="Rak pilkoppling 17">
            <a:extLst>
              <a:ext uri="{FF2B5EF4-FFF2-40B4-BE49-F238E27FC236}">
                <a16:creationId xmlns:a16="http://schemas.microsoft.com/office/drawing/2014/main" id="{312B2E84-9739-47D4-B071-7E70BDBFF9C6}"/>
              </a:ext>
            </a:extLst>
          </p:cNvPr>
          <p:cNvCxnSpPr>
            <a:cxnSpLocks/>
            <a:stCxn id="22" idx="2"/>
            <a:endCxn id="10" idx="0"/>
          </p:cNvCxnSpPr>
          <p:nvPr/>
        </p:nvCxnSpPr>
        <p:spPr>
          <a:xfrm flipH="1">
            <a:off x="4845218" y="2580419"/>
            <a:ext cx="1" cy="168677"/>
          </a:xfrm>
          <a:prstGeom prst="straightConnector1">
            <a:avLst/>
          </a:prstGeom>
          <a:noFill/>
          <a:ln w="6350" cap="flat" cmpd="sng" algn="ctr">
            <a:solidFill>
              <a:srgbClr val="4472C4"/>
            </a:solidFill>
            <a:prstDash val="solid"/>
            <a:miter lim="800000"/>
            <a:tailEnd type="triangle"/>
          </a:ln>
          <a:effectLst/>
        </p:spPr>
      </p:cxnSp>
      <p:sp>
        <p:nvSpPr>
          <p:cNvPr id="19" name="Rounded Rectangle 82">
            <a:extLst>
              <a:ext uri="{FF2B5EF4-FFF2-40B4-BE49-F238E27FC236}">
                <a16:creationId xmlns:a16="http://schemas.microsoft.com/office/drawing/2014/main" id="{16CC80EF-1D27-404C-85E7-A65C8D9DF593}"/>
              </a:ext>
            </a:extLst>
          </p:cNvPr>
          <p:cNvSpPr/>
          <p:nvPr/>
        </p:nvSpPr>
        <p:spPr>
          <a:xfrm>
            <a:off x="683568" y="2734457"/>
            <a:ext cx="2721600" cy="485033"/>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en-GB" b="1" kern="0">
                <a:solidFill>
                  <a:prstClr val="white"/>
                </a:solidFill>
                <a:latin typeface="Calibri" panose="020F0502020204030204"/>
                <a:ea typeface="Verdana" panose="020B0604030504040204" pitchFamily="34" charset="0"/>
              </a:rPr>
              <a:t>Stakeholder Forum</a:t>
            </a:r>
          </a:p>
        </p:txBody>
      </p:sp>
      <p:cxnSp>
        <p:nvCxnSpPr>
          <p:cNvPr id="21" name="Elbow Connector 42">
            <a:extLst>
              <a:ext uri="{FF2B5EF4-FFF2-40B4-BE49-F238E27FC236}">
                <a16:creationId xmlns:a16="http://schemas.microsoft.com/office/drawing/2014/main" id="{3D285DC0-8808-4A67-861A-7920EC30BA6D}"/>
              </a:ext>
            </a:extLst>
          </p:cNvPr>
          <p:cNvCxnSpPr>
            <a:cxnSpLocks/>
            <a:stCxn id="7" idx="3"/>
            <a:endCxn id="25" idx="1"/>
          </p:cNvCxnSpPr>
          <p:nvPr/>
        </p:nvCxnSpPr>
        <p:spPr>
          <a:xfrm>
            <a:off x="6206018" y="1709741"/>
            <a:ext cx="323123" cy="746912"/>
          </a:xfrm>
          <a:prstGeom prst="bentConnector3">
            <a:avLst>
              <a:gd name="adj1" fmla="val 50000"/>
            </a:avLst>
          </a:prstGeom>
          <a:noFill/>
          <a:ln w="6350" cap="flat" cmpd="sng" algn="ctr">
            <a:solidFill>
              <a:srgbClr val="4472C4"/>
            </a:solidFill>
            <a:prstDash val="solid"/>
            <a:miter lim="800000"/>
            <a:headEnd type="triangle"/>
            <a:tailEnd type="triangle"/>
          </a:ln>
          <a:effectLst/>
        </p:spPr>
      </p:cxnSp>
      <p:sp>
        <p:nvSpPr>
          <p:cNvPr id="22" name="Rounded Rectangle 8">
            <a:extLst>
              <a:ext uri="{FF2B5EF4-FFF2-40B4-BE49-F238E27FC236}">
                <a16:creationId xmlns:a16="http://schemas.microsoft.com/office/drawing/2014/main" id="{7EE87EC6-683A-459C-B9D1-A23357020AB3}"/>
              </a:ext>
            </a:extLst>
          </p:cNvPr>
          <p:cNvSpPr/>
          <p:nvPr/>
        </p:nvSpPr>
        <p:spPr>
          <a:xfrm>
            <a:off x="3808520" y="2112419"/>
            <a:ext cx="2073397" cy="468000"/>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mn-cs"/>
              </a:rPr>
              <a:t>Secretariat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mn-cs"/>
              </a:rPr>
              <a:t>Incl. Compliance &amp; Adherence</a:t>
            </a:r>
          </a:p>
        </p:txBody>
      </p:sp>
      <p:sp>
        <p:nvSpPr>
          <p:cNvPr id="25" name="Rounded Rectangle 6">
            <a:extLst>
              <a:ext uri="{FF2B5EF4-FFF2-40B4-BE49-F238E27FC236}">
                <a16:creationId xmlns:a16="http://schemas.microsoft.com/office/drawing/2014/main" id="{D703BBC0-20FE-47A4-9914-BC4A5CA53CD2}"/>
              </a:ext>
            </a:extLst>
          </p:cNvPr>
          <p:cNvSpPr/>
          <p:nvPr/>
        </p:nvSpPr>
        <p:spPr>
          <a:xfrm>
            <a:off x="6529141" y="1020666"/>
            <a:ext cx="2515521" cy="2871973"/>
          </a:xfrm>
          <a:prstGeom prst="roundRect">
            <a:avLst/>
          </a:prstGeom>
          <a:noFill/>
          <a:ln w="12700" cap="flat" cmpd="sng" algn="ctr">
            <a:solidFill>
              <a:sysClr val="windowText" lastClr="000000"/>
            </a:solid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effectLst/>
                <a:uLnTx/>
                <a:uFillTx/>
                <a:latin typeface="Calibri" panose="020F0502020204030204"/>
                <a:ea typeface="Verdana" panose="020B0604030504040204" pitchFamily="34" charset="0"/>
                <a:cs typeface="Verdana" panose="020B0604030504040204" pitchFamily="34" charset="0"/>
              </a:rPr>
              <a:t>Founding Members – representatives in the Board and in working groups. Assisting</a:t>
            </a:r>
            <a:r>
              <a:rPr lang="en-GB" sz="1050" b="1" i="1" kern="0">
                <a:latin typeface="Calibri" panose="020F0502020204030204"/>
                <a:ea typeface="Verdana" panose="020B0604030504040204" pitchFamily="34" charset="0"/>
                <a:cs typeface="Verdana" panose="020B0604030504040204" pitchFamily="34" charset="0"/>
              </a:rPr>
              <a:t> the NPC with local expertise. </a:t>
            </a:r>
            <a:endParaRPr kumimoji="0" lang="en-GB" sz="1050" b="1" i="1" u="none" strike="noStrike" kern="0" cap="none" spc="0" normalizeH="0" baseline="0" noProof="0">
              <a:ln>
                <a:noFill/>
              </a:ln>
              <a:effectLst/>
              <a:uLnTx/>
              <a:uFillTx/>
              <a:latin typeface="Calibri" panose="020F0502020204030204"/>
              <a:ea typeface="Verdana" panose="020B0604030504040204" pitchFamily="34" charset="0"/>
              <a:cs typeface="Verdana" panose="020B0604030504040204" pitchFamily="34" charset="0"/>
            </a:endParaRPr>
          </a:p>
        </p:txBody>
      </p:sp>
      <p:sp>
        <p:nvSpPr>
          <p:cNvPr id="26" name="Rounded Rectangle 6">
            <a:extLst>
              <a:ext uri="{FF2B5EF4-FFF2-40B4-BE49-F238E27FC236}">
                <a16:creationId xmlns:a16="http://schemas.microsoft.com/office/drawing/2014/main" id="{E41AAB43-FB42-4FEB-9FD2-1AB61C3865B5}"/>
              </a:ext>
            </a:extLst>
          </p:cNvPr>
          <p:cNvSpPr/>
          <p:nvPr/>
        </p:nvSpPr>
        <p:spPr>
          <a:xfrm>
            <a:off x="6742901" y="2768809"/>
            <a:ext cx="2088000" cy="482400"/>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srgbClr val="FFFF00"/>
                </a:solidFill>
                <a:effectLst/>
                <a:uLnTx/>
                <a:uFillTx/>
                <a:latin typeface="Calibri" panose="020F0502020204030204"/>
                <a:ea typeface="Verdana" panose="020B0604030504040204" pitchFamily="34" charset="0"/>
                <a:cs typeface="Verdana" panose="020B0604030504040204" pitchFamily="34" charset="0"/>
              </a:rPr>
              <a:t>Sweden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rgbClr val="FFFF00"/>
                </a:solidFill>
                <a:effectLst/>
                <a:uLnTx/>
                <a:uFillTx/>
                <a:latin typeface="Calibri" panose="020F0502020204030204"/>
                <a:ea typeface="Verdana" panose="020B0604030504040204" pitchFamily="34" charset="0"/>
                <a:cs typeface="Verdana" panose="020B0604030504040204" pitchFamily="34" charset="0"/>
              </a:rPr>
              <a:t>Finance Sweden</a:t>
            </a:r>
          </a:p>
        </p:txBody>
      </p:sp>
      <p:sp>
        <p:nvSpPr>
          <p:cNvPr id="28" name="Rounded Rectangle 6">
            <a:extLst>
              <a:ext uri="{FF2B5EF4-FFF2-40B4-BE49-F238E27FC236}">
                <a16:creationId xmlns:a16="http://schemas.microsoft.com/office/drawing/2014/main" id="{83452981-41AB-4B8A-9455-DB4B04047E1A}"/>
              </a:ext>
            </a:extLst>
          </p:cNvPr>
          <p:cNvSpPr/>
          <p:nvPr/>
        </p:nvSpPr>
        <p:spPr>
          <a:xfrm>
            <a:off x="6742901" y="1700139"/>
            <a:ext cx="2088000" cy="482400"/>
          </a:xfrm>
          <a:prstGeom prst="roundRect">
            <a:avLst/>
          </a:prstGeom>
          <a:solidFill>
            <a:schemeClr val="accent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rPr>
              <a:t>Denmark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rPr>
              <a:t>Finance Denmark</a:t>
            </a:r>
            <a:endParaRPr kumimoji="0" lang="en-GB" sz="1050" b="1" i="1"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endParaRPr>
          </a:p>
        </p:txBody>
      </p:sp>
      <p:sp>
        <p:nvSpPr>
          <p:cNvPr id="29" name="Rounded Rectangle 6">
            <a:extLst>
              <a:ext uri="{FF2B5EF4-FFF2-40B4-BE49-F238E27FC236}">
                <a16:creationId xmlns:a16="http://schemas.microsoft.com/office/drawing/2014/main" id="{FCD1A0C3-E81D-4D25-BF5D-C29EB4DCBB79}"/>
              </a:ext>
            </a:extLst>
          </p:cNvPr>
          <p:cNvSpPr/>
          <p:nvPr/>
        </p:nvSpPr>
        <p:spPr>
          <a:xfrm>
            <a:off x="6742901" y="2234474"/>
            <a:ext cx="2088000" cy="482400"/>
          </a:xfrm>
          <a:prstGeom prst="roundRect">
            <a:avLst/>
          </a:prstGeom>
          <a:solidFill>
            <a:sysClr val="window" lastClr="FFFFFF"/>
          </a:solidFill>
          <a:ln w="12700" cap="flat" cmpd="sng" algn="ctr">
            <a:solidFill>
              <a:schemeClr val="tx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effectLst/>
                <a:uLnTx/>
                <a:uFillTx/>
                <a:latin typeface="Calibri" panose="020F0502020204030204"/>
                <a:ea typeface="Verdana" panose="020B0604030504040204" pitchFamily="34" charset="0"/>
                <a:cs typeface="Verdana" panose="020B0604030504040204" pitchFamily="34" charset="0"/>
              </a:rPr>
              <a:t>Finland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effectLst/>
                <a:uLnTx/>
                <a:uFillTx/>
                <a:latin typeface="Calibri" panose="020F0502020204030204"/>
                <a:ea typeface="Verdana" panose="020B0604030504040204" pitchFamily="34" charset="0"/>
                <a:cs typeface="Verdana" panose="020B0604030504040204" pitchFamily="34" charset="0"/>
              </a:rPr>
              <a:t>Finance Finland</a:t>
            </a:r>
            <a:endParaRPr kumimoji="0" lang="en-GB" sz="1050" b="1" i="1" u="none" strike="noStrike" kern="0" cap="none" spc="0" normalizeH="0" baseline="0" noProof="0">
              <a:ln>
                <a:noFill/>
              </a:ln>
              <a:effectLst/>
              <a:uLnTx/>
              <a:uFillTx/>
              <a:latin typeface="Calibri" panose="020F0502020204030204"/>
              <a:ea typeface="Verdana" panose="020B0604030504040204" pitchFamily="34" charset="0"/>
              <a:cs typeface="Verdana" panose="020B0604030504040204" pitchFamily="34" charset="0"/>
            </a:endParaRPr>
          </a:p>
        </p:txBody>
      </p:sp>
      <p:sp>
        <p:nvSpPr>
          <p:cNvPr id="38" name="Rounded Rectangle 6">
            <a:extLst>
              <a:ext uri="{FF2B5EF4-FFF2-40B4-BE49-F238E27FC236}">
                <a16:creationId xmlns:a16="http://schemas.microsoft.com/office/drawing/2014/main" id="{FA679925-F67B-4F57-A730-B925FF7ADDE3}"/>
              </a:ext>
            </a:extLst>
          </p:cNvPr>
          <p:cNvSpPr/>
          <p:nvPr/>
        </p:nvSpPr>
        <p:spPr>
          <a:xfrm>
            <a:off x="766368" y="1475741"/>
            <a:ext cx="2556000" cy="468000"/>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a:solidFill>
                  <a:prstClr val="white"/>
                </a:solidFill>
                <a:latin typeface="Calibri" panose="020F0502020204030204"/>
                <a:ea typeface="Verdana" panose="020B0604030504040204" pitchFamily="34" charset="0"/>
                <a:cs typeface="Verdana" panose="020B0604030504040204" pitchFamily="34" charset="0"/>
              </a:rPr>
              <a:t>Nominating Committee</a:t>
            </a:r>
            <a:endParaRPr kumimoji="0" lang="en-GB" sz="1400" b="1" i="0" u="none" strike="noStrike" kern="0" cap="none" spc="0" normalizeH="0" baseline="0" noProof="0">
              <a:ln>
                <a:noFill/>
              </a:ln>
              <a:solidFill>
                <a:prstClr val="white"/>
              </a:solidFill>
              <a:effectLst/>
              <a:uLnTx/>
              <a:uFillTx/>
              <a:latin typeface="Calibri" panose="020F0502020204030204"/>
              <a:ea typeface="Verdana" panose="020B0604030504040204" pitchFamily="34" charset="0"/>
              <a:cs typeface="Verdana" panose="020B0604030504040204" pitchFamily="34" charset="0"/>
            </a:endParaRPr>
          </a:p>
        </p:txBody>
      </p:sp>
      <p:cxnSp>
        <p:nvCxnSpPr>
          <p:cNvPr id="39" name="Elbow Connector 42">
            <a:extLst>
              <a:ext uri="{FF2B5EF4-FFF2-40B4-BE49-F238E27FC236}">
                <a16:creationId xmlns:a16="http://schemas.microsoft.com/office/drawing/2014/main" id="{E7E25B7E-200C-49C4-9260-78030B1C4EB9}"/>
              </a:ext>
            </a:extLst>
          </p:cNvPr>
          <p:cNvCxnSpPr>
            <a:cxnSpLocks/>
            <a:stCxn id="9" idx="2"/>
            <a:endCxn id="38" idx="0"/>
          </p:cNvCxnSpPr>
          <p:nvPr/>
        </p:nvCxnSpPr>
        <p:spPr>
          <a:xfrm rot="5400000">
            <a:off x="3360454" y="-9023"/>
            <a:ext cx="168678" cy="2800850"/>
          </a:xfrm>
          <a:prstGeom prst="bentConnector3">
            <a:avLst>
              <a:gd name="adj1" fmla="val 35447"/>
            </a:avLst>
          </a:prstGeom>
          <a:noFill/>
          <a:ln w="6350" cap="flat" cmpd="sng" algn="ctr">
            <a:solidFill>
              <a:srgbClr val="4472C4"/>
            </a:solidFill>
            <a:prstDash val="solid"/>
            <a:miter lim="800000"/>
            <a:tailEnd type="triangle"/>
          </a:ln>
          <a:effectLst/>
        </p:spPr>
      </p:cxnSp>
      <p:sp>
        <p:nvSpPr>
          <p:cNvPr id="31" name="Rounded Rectangle 44">
            <a:extLst>
              <a:ext uri="{FF2B5EF4-FFF2-40B4-BE49-F238E27FC236}">
                <a16:creationId xmlns:a16="http://schemas.microsoft.com/office/drawing/2014/main" id="{6BB9CE2F-DD7D-420B-87B4-4261D3282AE4}"/>
              </a:ext>
            </a:extLst>
          </p:cNvPr>
          <p:cNvSpPr/>
          <p:nvPr/>
        </p:nvSpPr>
        <p:spPr>
          <a:xfrm>
            <a:off x="1350306" y="3427992"/>
            <a:ext cx="1458000" cy="469435"/>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en-GB" sz="1100" kern="0">
                <a:solidFill>
                  <a:schemeClr val="bg1"/>
                </a:solidFill>
                <a:latin typeface="Calibri" panose="020F0502020204030204"/>
                <a:ea typeface="Verdana"/>
              </a:rPr>
              <a:t>Legal Support Group</a:t>
            </a:r>
            <a:endParaRPr lang="en-GB" sz="1100" kern="0">
              <a:solidFill>
                <a:schemeClr val="bg1"/>
              </a:solidFill>
              <a:latin typeface="Calibri" panose="020F0502020204030204"/>
              <a:ea typeface="Verdana"/>
              <a:cs typeface="Calibri"/>
            </a:endParaRPr>
          </a:p>
        </p:txBody>
      </p:sp>
      <p:cxnSp>
        <p:nvCxnSpPr>
          <p:cNvPr id="34" name="Elbow Connector 42">
            <a:extLst>
              <a:ext uri="{FF2B5EF4-FFF2-40B4-BE49-F238E27FC236}">
                <a16:creationId xmlns:a16="http://schemas.microsoft.com/office/drawing/2014/main" id="{7EDCC50D-6907-41BD-B723-2148A600AD77}"/>
              </a:ext>
            </a:extLst>
          </p:cNvPr>
          <p:cNvCxnSpPr>
            <a:cxnSpLocks/>
            <a:endCxn id="31" idx="0"/>
          </p:cNvCxnSpPr>
          <p:nvPr/>
        </p:nvCxnSpPr>
        <p:spPr>
          <a:xfrm rot="5400000">
            <a:off x="3359208" y="1941982"/>
            <a:ext cx="206108" cy="2765912"/>
          </a:xfrm>
          <a:prstGeom prst="bentConnector3">
            <a:avLst>
              <a:gd name="adj1" fmla="val 38090"/>
            </a:avLst>
          </a:prstGeom>
          <a:noFill/>
          <a:ln w="6350" cap="flat" cmpd="sng" algn="ctr">
            <a:solidFill>
              <a:srgbClr val="4472C4"/>
            </a:solidFill>
            <a:prstDash val="solid"/>
            <a:miter lim="800000"/>
            <a:tailEnd type="triangle"/>
          </a:ln>
          <a:effectLst/>
        </p:spPr>
      </p:cxnSp>
      <p:sp>
        <p:nvSpPr>
          <p:cNvPr id="36" name="Rounded Rectangle 52">
            <a:extLst>
              <a:ext uri="{FF2B5EF4-FFF2-40B4-BE49-F238E27FC236}">
                <a16:creationId xmlns:a16="http://schemas.microsoft.com/office/drawing/2014/main" id="{14596A4A-ABEA-4F77-9D19-AFD4FC49E386}"/>
              </a:ext>
            </a:extLst>
          </p:cNvPr>
          <p:cNvSpPr/>
          <p:nvPr/>
        </p:nvSpPr>
        <p:spPr>
          <a:xfrm>
            <a:off x="5496465" y="4048248"/>
            <a:ext cx="1224000" cy="517747"/>
          </a:xfrm>
          <a:prstGeom prst="roundRect">
            <a:avLst/>
          </a:prstGeom>
          <a:solidFill>
            <a:schemeClr val="tx1"/>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en-GB" sz="1100" kern="0">
                <a:solidFill>
                  <a:schemeClr val="bg1"/>
                </a:solidFill>
                <a:latin typeface="Calibri" panose="020F0502020204030204"/>
                <a:ea typeface="Verdana"/>
              </a:rPr>
              <a:t>NVOP</a:t>
            </a:r>
          </a:p>
          <a:p>
            <a:pPr algn="ctr" defTabSz="914400"/>
            <a:r>
              <a:rPr lang="en-GB" sz="1100" kern="0">
                <a:solidFill>
                  <a:schemeClr val="bg1"/>
                </a:solidFill>
                <a:latin typeface="Calibri" panose="020F0502020204030204"/>
                <a:ea typeface="Verdana"/>
              </a:rPr>
              <a:t>Working Group</a:t>
            </a:r>
          </a:p>
        </p:txBody>
      </p:sp>
      <p:cxnSp>
        <p:nvCxnSpPr>
          <p:cNvPr id="55" name="Elbow Connector 42">
            <a:extLst>
              <a:ext uri="{FF2B5EF4-FFF2-40B4-BE49-F238E27FC236}">
                <a16:creationId xmlns:a16="http://schemas.microsoft.com/office/drawing/2014/main" id="{C90FEEF1-E41A-4883-8662-85C8AA810A61}"/>
              </a:ext>
            </a:extLst>
          </p:cNvPr>
          <p:cNvCxnSpPr>
            <a:cxnSpLocks/>
          </p:cNvCxnSpPr>
          <p:nvPr/>
        </p:nvCxnSpPr>
        <p:spPr>
          <a:xfrm>
            <a:off x="4845217" y="3930485"/>
            <a:ext cx="1263248" cy="103402"/>
          </a:xfrm>
          <a:prstGeom prst="bentConnector2">
            <a:avLst/>
          </a:prstGeom>
          <a:noFill/>
          <a:ln w="6350" cap="flat" cmpd="sng" algn="ctr">
            <a:solidFill>
              <a:srgbClr val="4472C4"/>
            </a:solidFill>
            <a:prstDash val="solid"/>
            <a:miter lim="800000"/>
            <a:tailEnd type="triangle"/>
          </a:ln>
          <a:effectLst/>
        </p:spPr>
      </p:cxnSp>
      <p:cxnSp>
        <p:nvCxnSpPr>
          <p:cNvPr id="56" name="Elbow Connector 42">
            <a:extLst>
              <a:ext uri="{FF2B5EF4-FFF2-40B4-BE49-F238E27FC236}">
                <a16:creationId xmlns:a16="http://schemas.microsoft.com/office/drawing/2014/main" id="{586E9756-335E-497F-B4D5-7D99F17A66A7}"/>
              </a:ext>
            </a:extLst>
          </p:cNvPr>
          <p:cNvCxnSpPr>
            <a:cxnSpLocks/>
            <a:stCxn id="10" idx="2"/>
            <a:endCxn id="15" idx="0"/>
          </p:cNvCxnSpPr>
          <p:nvPr/>
        </p:nvCxnSpPr>
        <p:spPr>
          <a:xfrm rot="5400000">
            <a:off x="3766514" y="2964378"/>
            <a:ext cx="825986" cy="1331422"/>
          </a:xfrm>
          <a:prstGeom prst="bentConnector3">
            <a:avLst>
              <a:gd name="adj1" fmla="val 86515"/>
            </a:avLst>
          </a:prstGeom>
          <a:noFill/>
          <a:ln w="6350" cap="flat" cmpd="sng" algn="ctr">
            <a:solidFill>
              <a:srgbClr val="4472C4"/>
            </a:solidFill>
            <a:prstDash val="solid"/>
            <a:miter lim="800000"/>
            <a:tailEnd type="triangle"/>
          </a:ln>
          <a:effectLst/>
        </p:spPr>
      </p:cxnSp>
      <p:sp>
        <p:nvSpPr>
          <p:cNvPr id="2" name="Rounded Rectangle 82">
            <a:extLst>
              <a:ext uri="{FF2B5EF4-FFF2-40B4-BE49-F238E27FC236}">
                <a16:creationId xmlns:a16="http://schemas.microsoft.com/office/drawing/2014/main" id="{F7A6539D-886B-839B-63E6-735DB185BDC4}"/>
              </a:ext>
            </a:extLst>
          </p:cNvPr>
          <p:cNvSpPr/>
          <p:nvPr/>
        </p:nvSpPr>
        <p:spPr>
          <a:xfrm>
            <a:off x="683568" y="2095386"/>
            <a:ext cx="2721600" cy="485033"/>
          </a:xfrm>
          <a:prstGeom prst="roundRect">
            <a:avLst/>
          </a:prstGeom>
          <a:noFill/>
          <a:ln>
            <a:solidFill>
              <a:schemeClr val="accent5"/>
            </a:solidFill>
            <a:prstDash val="dash"/>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en-GB" b="1" kern="0">
                <a:solidFill>
                  <a:schemeClr val="accent5"/>
                </a:solidFill>
                <a:latin typeface="Calibri" panose="020F0502020204030204"/>
                <a:ea typeface="Verdana" panose="020B0604030504040204" pitchFamily="34" charset="0"/>
              </a:rPr>
              <a:t>CSM Forum</a:t>
            </a:r>
          </a:p>
        </p:txBody>
      </p:sp>
    </p:spTree>
    <p:extLst>
      <p:ext uri="{BB962C8B-B14F-4D97-AF65-F5344CB8AC3E}">
        <p14:creationId xmlns:p14="http://schemas.microsoft.com/office/powerpoint/2010/main" val="259301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D07DF9-2796-245E-7679-38F2DED25A79}"/>
              </a:ext>
            </a:extLst>
          </p:cNvPr>
          <p:cNvPicPr>
            <a:picLocks noChangeAspect="1"/>
          </p:cNvPicPr>
          <p:nvPr/>
        </p:nvPicPr>
        <p:blipFill>
          <a:blip r:embed="rId2"/>
          <a:stretch>
            <a:fillRect/>
          </a:stretch>
        </p:blipFill>
        <p:spPr>
          <a:xfrm>
            <a:off x="6169720" y="1238250"/>
            <a:ext cx="2582168" cy="1303994"/>
          </a:xfrm>
          <a:prstGeom prst="rect">
            <a:avLst/>
          </a:prstGeom>
          <a:noFill/>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8C691F2-5FEE-6E76-2CE7-70521FEFEBBC}"/>
              </a:ext>
            </a:extLst>
          </p:cNvPr>
          <p:cNvSpPr>
            <a:spLocks noGrp="1"/>
          </p:cNvSpPr>
          <p:nvPr>
            <p:ph type="title"/>
          </p:nvPr>
        </p:nvSpPr>
        <p:spPr>
          <a:xfrm>
            <a:off x="380999" y="231140"/>
            <a:ext cx="8370889" cy="793918"/>
          </a:xfrm>
        </p:spPr>
        <p:txBody>
          <a:bodyPr anchor="t">
            <a:normAutofit/>
          </a:bodyPr>
          <a:lstStyle/>
          <a:p>
            <a:r>
              <a:rPr lang="sv-SE"/>
              <a:t>NPC Vision and Strategy 2026-2029</a:t>
            </a:r>
          </a:p>
        </p:txBody>
      </p:sp>
      <p:sp>
        <p:nvSpPr>
          <p:cNvPr id="14" name="Text Placeholder 3">
            <a:extLst>
              <a:ext uri="{FF2B5EF4-FFF2-40B4-BE49-F238E27FC236}">
                <a16:creationId xmlns:a16="http://schemas.microsoft.com/office/drawing/2014/main" id="{9FF8F68E-3306-201D-0858-3DC5EDB467A6}"/>
              </a:ext>
            </a:extLst>
          </p:cNvPr>
          <p:cNvSpPr>
            <a:spLocks noGrp="1"/>
          </p:cNvSpPr>
          <p:nvPr>
            <p:ph type="body" sz="quarter" idx="17"/>
          </p:nvPr>
        </p:nvSpPr>
        <p:spPr>
          <a:xfrm>
            <a:off x="312418" y="1139190"/>
            <a:ext cx="5688932" cy="2507273"/>
          </a:xfrm>
        </p:spPr>
        <p:txBody>
          <a:bodyPr/>
          <a:lstStyle/>
          <a:p>
            <a:pPr marL="0" indent="0">
              <a:buNone/>
            </a:pPr>
            <a:r>
              <a:rPr lang="en-US" sz="1600" b="1"/>
              <a:t>NPC Strategy 2026–2029 – Key Priorities</a:t>
            </a:r>
          </a:p>
          <a:p>
            <a:r>
              <a:rPr lang="en-US" sz="1400" b="1"/>
              <a:t>Full rollout of NCT and NCT Inst</a:t>
            </a:r>
            <a:r>
              <a:rPr lang="en-US" sz="1400"/>
              <a:t> across all scheme currencies by 2029</a:t>
            </a:r>
          </a:p>
          <a:p>
            <a:r>
              <a:rPr lang="en-US" sz="1400" b="1"/>
              <a:t>Launch of NPC Verification of Payee </a:t>
            </a:r>
            <a:r>
              <a:rPr lang="en-US" sz="1400"/>
              <a:t>to strengthen compliance and fraud prevention </a:t>
            </a:r>
          </a:p>
          <a:p>
            <a:r>
              <a:rPr lang="en-US" sz="1400" b="1"/>
              <a:t>Launch of NPC One‑Leg Out Instant Credit Transfer </a:t>
            </a:r>
            <a:r>
              <a:rPr lang="en-US" sz="1400"/>
              <a:t>to support cross‑border payments</a:t>
            </a:r>
          </a:p>
          <a:p>
            <a:r>
              <a:rPr lang="en-US" sz="1400" b="1"/>
              <a:t>High‑quality operation and maintenance </a:t>
            </a:r>
            <a:r>
              <a:rPr lang="en-US" sz="1400"/>
              <a:t>of existing schemes, aligned with SEPA and Nordic needs</a:t>
            </a:r>
          </a:p>
          <a:p>
            <a:pPr lvl="0"/>
            <a:r>
              <a:rPr lang="en-GB" sz="1400" b="1"/>
              <a:t>Strong member engagement and collaboration </a:t>
            </a:r>
            <a:r>
              <a:rPr lang="en-GB" sz="1400"/>
              <a:t>with Clearing and Settlement Mechanisms (CSMs), Routing and/or Verification Mechanisms (RVMs), and stakeholders</a:t>
            </a:r>
            <a:endParaRPr lang="sv-SE" sz="1400"/>
          </a:p>
          <a:p>
            <a:r>
              <a:rPr lang="en-US" sz="1400" b="1"/>
              <a:t>Enhanced anti‑fraud capabilities </a:t>
            </a:r>
            <a:r>
              <a:rPr lang="en-US" sz="1400"/>
              <a:t>across all NPC schemes</a:t>
            </a:r>
          </a:p>
        </p:txBody>
      </p:sp>
      <p:sp>
        <p:nvSpPr>
          <p:cNvPr id="5" name="Footer Placeholder 4">
            <a:extLst>
              <a:ext uri="{FF2B5EF4-FFF2-40B4-BE49-F238E27FC236}">
                <a16:creationId xmlns:a16="http://schemas.microsoft.com/office/drawing/2014/main" id="{96F2EA8C-D2A8-8BC1-C65A-DC094B052419}"/>
              </a:ext>
            </a:extLst>
          </p:cNvPr>
          <p:cNvSpPr>
            <a:spLocks noGrp="1"/>
          </p:cNvSpPr>
          <p:nvPr>
            <p:ph type="ftr" sz="quarter" idx="11"/>
          </p:nvPr>
        </p:nvSpPr>
        <p:spPr>
          <a:xfrm>
            <a:off x="5824413" y="4483997"/>
            <a:ext cx="2509889" cy="382813"/>
          </a:xfrm>
        </p:spPr>
        <p:txBody>
          <a:bodyPr anchor="b">
            <a:normAutofit/>
          </a:bodyPr>
          <a:lstStyle/>
          <a:p>
            <a:pPr>
              <a:spcAft>
                <a:spcPts val="600"/>
              </a:spcAft>
            </a:pPr>
            <a:r>
              <a:rPr lang="en-US"/>
              <a:t>Stakeholder Forum Agenda - Classification: External</a:t>
            </a:r>
            <a:endParaRPr lang="sv-SE"/>
          </a:p>
        </p:txBody>
      </p:sp>
      <p:sp>
        <p:nvSpPr>
          <p:cNvPr id="6" name="Date Placeholder 5">
            <a:extLst>
              <a:ext uri="{FF2B5EF4-FFF2-40B4-BE49-F238E27FC236}">
                <a16:creationId xmlns:a16="http://schemas.microsoft.com/office/drawing/2014/main" id="{D534A315-5806-F838-3FE7-9838D6E41F2C}"/>
              </a:ext>
            </a:extLst>
          </p:cNvPr>
          <p:cNvSpPr>
            <a:spLocks noGrp="1"/>
          </p:cNvSpPr>
          <p:nvPr>
            <p:ph type="dt" sz="half" idx="10"/>
          </p:nvPr>
        </p:nvSpPr>
        <p:spPr>
          <a:xfrm>
            <a:off x="4734099" y="4495861"/>
            <a:ext cx="1018558" cy="370949"/>
          </a:xfrm>
        </p:spPr>
        <p:txBody>
          <a:bodyPr anchor="b">
            <a:normAutofit/>
          </a:bodyPr>
          <a:lstStyle/>
          <a:p>
            <a:pPr>
              <a:spcAft>
                <a:spcPts val="600"/>
              </a:spcAft>
            </a:pPr>
            <a:r>
              <a:rPr lang="sv-SE"/>
              <a:t>26/03/2026</a:t>
            </a:r>
          </a:p>
        </p:txBody>
      </p:sp>
      <p:sp>
        <p:nvSpPr>
          <p:cNvPr id="7" name="Slide Number Placeholder 6">
            <a:extLst>
              <a:ext uri="{FF2B5EF4-FFF2-40B4-BE49-F238E27FC236}">
                <a16:creationId xmlns:a16="http://schemas.microsoft.com/office/drawing/2014/main" id="{4CE924D2-C4BF-EE69-43C4-85307ED6BA33}"/>
              </a:ext>
            </a:extLst>
          </p:cNvPr>
          <p:cNvSpPr>
            <a:spLocks noGrp="1"/>
          </p:cNvSpPr>
          <p:nvPr>
            <p:ph type="sldNum" sz="quarter" idx="12"/>
          </p:nvPr>
        </p:nvSpPr>
        <p:spPr>
          <a:xfrm>
            <a:off x="8383230" y="4469824"/>
            <a:ext cx="368658" cy="396987"/>
          </a:xfrm>
        </p:spPr>
        <p:txBody>
          <a:bodyPr anchor="b">
            <a:normAutofit/>
          </a:bodyPr>
          <a:lstStyle/>
          <a:p>
            <a:pPr>
              <a:spcAft>
                <a:spcPts val="600"/>
              </a:spcAft>
            </a:pPr>
            <a:fld id="{394EE31B-4DFC-CF4D-9A18-3F5D4D7C7302}" type="slidenum">
              <a:rPr lang="sv-SE" smtClean="0"/>
              <a:pPr>
                <a:spcAft>
                  <a:spcPts val="600"/>
                </a:spcAft>
              </a:pPr>
              <a:t>5</a:t>
            </a:fld>
            <a:endParaRPr lang="sv-SE"/>
          </a:p>
        </p:txBody>
      </p:sp>
      <p:sp>
        <p:nvSpPr>
          <p:cNvPr id="11" name="TextBox 10">
            <a:extLst>
              <a:ext uri="{FF2B5EF4-FFF2-40B4-BE49-F238E27FC236}">
                <a16:creationId xmlns:a16="http://schemas.microsoft.com/office/drawing/2014/main" id="{BB391394-28D3-66AC-9633-DEE9A7E1ACF8}"/>
              </a:ext>
            </a:extLst>
          </p:cNvPr>
          <p:cNvSpPr txBox="1"/>
          <p:nvPr/>
        </p:nvSpPr>
        <p:spPr>
          <a:xfrm>
            <a:off x="312418" y="3911086"/>
            <a:ext cx="8370889"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a:t>Outcome: </a:t>
            </a:r>
            <a:r>
              <a:rPr lang="en-US" sz="1600"/>
              <a:t>Positioning NPC as a leader in Nordic payment </a:t>
            </a:r>
            <a:r>
              <a:rPr lang="en-US" sz="1600" err="1"/>
              <a:t>harmonisation</a:t>
            </a:r>
            <a:r>
              <a:rPr lang="en-US" sz="1600"/>
              <a:t>, delivering a secure, efficient, and interoperable payment ecosystem.</a:t>
            </a:r>
            <a:endParaRPr lang="sv-SE" sz="1600"/>
          </a:p>
        </p:txBody>
      </p:sp>
    </p:spTree>
    <p:extLst>
      <p:ext uri="{BB962C8B-B14F-4D97-AF65-F5344CB8AC3E}">
        <p14:creationId xmlns:p14="http://schemas.microsoft.com/office/powerpoint/2010/main" val="23522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bg/>
                                          </p:spTgt>
                                        </p:tgtEl>
                                        <p:attrNameLst>
                                          <p:attrName>style.visibility</p:attrName>
                                        </p:attrNameLst>
                                      </p:cBhvr>
                                      <p:to>
                                        <p:strVal val="visible"/>
                                      </p:to>
                                    </p:set>
                                    <p:anim calcmode="lin" valueType="num">
                                      <p:cBhvr additive="base">
                                        <p:cTn id="31"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6139-2DF6-448D-3DBB-7567A6C2201E}"/>
              </a:ext>
            </a:extLst>
          </p:cNvPr>
          <p:cNvSpPr>
            <a:spLocks noGrp="1"/>
          </p:cNvSpPr>
          <p:nvPr>
            <p:ph type="title"/>
          </p:nvPr>
        </p:nvSpPr>
        <p:spPr/>
        <p:txBody>
          <a:bodyPr/>
          <a:lstStyle/>
          <a:p>
            <a:r>
              <a:rPr lang="sv-SE"/>
              <a:t>Information from the NPC</a:t>
            </a:r>
          </a:p>
        </p:txBody>
      </p:sp>
      <p:sp>
        <p:nvSpPr>
          <p:cNvPr id="3" name="Text Placeholder 2">
            <a:extLst>
              <a:ext uri="{FF2B5EF4-FFF2-40B4-BE49-F238E27FC236}">
                <a16:creationId xmlns:a16="http://schemas.microsoft.com/office/drawing/2014/main" id="{157AC2C3-8311-BBA3-BAC3-EEFCD19722AA}"/>
              </a:ext>
            </a:extLst>
          </p:cNvPr>
          <p:cNvSpPr>
            <a:spLocks noGrp="1"/>
          </p:cNvSpPr>
          <p:nvPr>
            <p:ph type="body" sz="quarter" idx="17"/>
          </p:nvPr>
        </p:nvSpPr>
        <p:spPr>
          <a:xfrm>
            <a:off x="380999" y="984250"/>
            <a:ext cx="8160733" cy="3257612"/>
          </a:xfrm>
        </p:spPr>
        <p:txBody>
          <a:bodyPr/>
          <a:lstStyle/>
          <a:p>
            <a:pPr marL="192024" indent="-192024" algn="l" rtl="0" eaLnBrk="1" latinLnBrk="0" hangingPunct="1">
              <a:spcBef>
                <a:spcPts val="50"/>
              </a:spcBef>
              <a:buNone/>
            </a:pPr>
            <a:r>
              <a:rPr lang="sv-SE" sz="1800" b="1">
                <a:solidFill>
                  <a:srgbClr val="014E8F"/>
                </a:solidFill>
                <a:effectLst/>
                <a:latin typeface="Calibri" panose="020F0502020204030204" pitchFamily="34" charset="0"/>
              </a:rPr>
              <a:t>Membership Status and Scheme Involvement</a:t>
            </a:r>
            <a:endParaRPr lang="sv-SE" sz="1800">
              <a:solidFill>
                <a:srgbClr val="014E8F"/>
              </a:solidFill>
              <a:effectLst/>
              <a:latin typeface="Calibri" panose="020F0502020204030204" pitchFamily="34" charset="0"/>
            </a:endParaRPr>
          </a:p>
          <a:p>
            <a:pPr marL="192024" indent="-192024" algn="l" rtl="0" eaLnBrk="1" latinLnBrk="0" hangingPunct="1">
              <a:spcBef>
                <a:spcPts val="50"/>
              </a:spcBef>
              <a:buFont typeface="Arial" panose="020B0604020202020204" pitchFamily="34" charset="0"/>
              <a:buChar char="•"/>
            </a:pPr>
            <a:r>
              <a:rPr lang="sv-SE" sz="1400">
                <a:solidFill>
                  <a:srgbClr val="014E8F"/>
                </a:solidFill>
                <a:effectLst/>
                <a:latin typeface="Calibri" panose="020F0502020204030204" pitchFamily="34" charset="0"/>
              </a:rPr>
              <a:t>New Scheme Member approvals: </a:t>
            </a:r>
            <a:r>
              <a:rPr lang="en-US" sz="1400">
                <a:solidFill>
                  <a:srgbClr val="014E8F"/>
                </a:solidFill>
                <a:effectLst/>
                <a:latin typeface="Calibri" panose="020F0502020204030204" pitchFamily="34" charset="0"/>
              </a:rPr>
              <a:t>Trade Republic Bank GmbH Filial Sweden, Saxo Bank A/S, PPRO Payment Services S.A., and Stripe Technology Europe Ltd. In total 85 NPC Scheme Members</a:t>
            </a:r>
          </a:p>
          <a:p>
            <a:pPr marL="192024" indent="-192024" algn="l" rtl="0" eaLnBrk="1" latinLnBrk="0" hangingPunct="1">
              <a:spcBef>
                <a:spcPts val="50"/>
              </a:spcBef>
              <a:buFont typeface="Arial" panose="020B0604020202020204" pitchFamily="34" charset="0"/>
              <a:buChar char="•"/>
            </a:pPr>
            <a:endParaRPr lang="sv-SE" sz="1400">
              <a:solidFill>
                <a:srgbClr val="014E8F"/>
              </a:solidFill>
              <a:effectLst/>
              <a:latin typeface="Calibri" panose="020F0502020204030204" pitchFamily="34" charset="0"/>
            </a:endParaRPr>
          </a:p>
          <a:p>
            <a:pPr marL="605790" indent="-285750" algn="l" rtl="0" eaLnBrk="1" latinLnBrk="0" hangingPunct="1">
              <a:spcBef>
                <a:spcPts val="50"/>
              </a:spcBef>
              <a:buFont typeface="Courier New" panose="02070309020205020404" pitchFamily="49" charset="0"/>
              <a:buChar char="o"/>
            </a:pPr>
            <a:endParaRPr lang="sv-SE" sz="1100">
              <a:solidFill>
                <a:srgbClr val="014E8F"/>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D128255C-7574-517F-519A-017DB56009F7}"/>
              </a:ext>
            </a:extLst>
          </p:cNvPr>
          <p:cNvSpPr>
            <a:spLocks noGrp="1"/>
          </p:cNvSpPr>
          <p:nvPr>
            <p:ph type="ftr" sz="quarter" idx="11"/>
          </p:nvPr>
        </p:nvSpPr>
        <p:spPr/>
        <p:txBody>
          <a:bodyPr/>
          <a:lstStyle/>
          <a:p>
            <a:r>
              <a:rPr lang="en-US"/>
              <a:t>Stakeholder Forum Agenda - Classification: External</a:t>
            </a:r>
            <a:endParaRPr lang="sv-SE"/>
          </a:p>
        </p:txBody>
      </p:sp>
      <p:sp>
        <p:nvSpPr>
          <p:cNvPr id="5" name="Date Placeholder 4">
            <a:extLst>
              <a:ext uri="{FF2B5EF4-FFF2-40B4-BE49-F238E27FC236}">
                <a16:creationId xmlns:a16="http://schemas.microsoft.com/office/drawing/2014/main" id="{A98DA063-BD21-6776-FE34-468169020098}"/>
              </a:ext>
            </a:extLst>
          </p:cNvPr>
          <p:cNvSpPr>
            <a:spLocks noGrp="1"/>
          </p:cNvSpPr>
          <p:nvPr>
            <p:ph type="dt" sz="half" idx="10"/>
          </p:nvPr>
        </p:nvSpPr>
        <p:spPr/>
        <p:txBody>
          <a:bodyPr/>
          <a:lstStyle/>
          <a:p>
            <a:r>
              <a:rPr lang="sv-SE"/>
              <a:t>26/03/2026</a:t>
            </a:r>
          </a:p>
        </p:txBody>
      </p:sp>
      <p:sp>
        <p:nvSpPr>
          <p:cNvPr id="6" name="Slide Number Placeholder 5">
            <a:extLst>
              <a:ext uri="{FF2B5EF4-FFF2-40B4-BE49-F238E27FC236}">
                <a16:creationId xmlns:a16="http://schemas.microsoft.com/office/drawing/2014/main" id="{5637DA19-42E2-E8D1-0CF3-311F3E532052}"/>
              </a:ext>
            </a:extLst>
          </p:cNvPr>
          <p:cNvSpPr>
            <a:spLocks noGrp="1"/>
          </p:cNvSpPr>
          <p:nvPr>
            <p:ph type="sldNum" sz="quarter" idx="12"/>
          </p:nvPr>
        </p:nvSpPr>
        <p:spPr/>
        <p:txBody>
          <a:bodyPr/>
          <a:lstStyle/>
          <a:p>
            <a:fld id="{394EE31B-4DFC-CF4D-9A18-3F5D4D7C7302}" type="slidenum">
              <a:rPr lang="sv-SE" smtClean="0"/>
              <a:pPr/>
              <a:t>6</a:t>
            </a:fld>
            <a:endParaRPr lang="sv-SE"/>
          </a:p>
        </p:txBody>
      </p:sp>
      <p:sp>
        <p:nvSpPr>
          <p:cNvPr id="10" name="TextBox 9">
            <a:extLst>
              <a:ext uri="{FF2B5EF4-FFF2-40B4-BE49-F238E27FC236}">
                <a16:creationId xmlns:a16="http://schemas.microsoft.com/office/drawing/2014/main" id="{1F0CDA91-9B22-B40D-6455-A71B4B66F529}"/>
              </a:ext>
            </a:extLst>
          </p:cNvPr>
          <p:cNvSpPr txBox="1"/>
          <p:nvPr/>
        </p:nvSpPr>
        <p:spPr>
          <a:xfrm>
            <a:off x="368300" y="4241800"/>
            <a:ext cx="2608406" cy="253916"/>
          </a:xfrm>
          <a:prstGeom prst="rect">
            <a:avLst/>
          </a:prstGeom>
          <a:noFill/>
        </p:spPr>
        <p:txBody>
          <a:bodyPr wrap="none" rtlCol="0">
            <a:spAutoFit/>
          </a:bodyPr>
          <a:lstStyle/>
          <a:p>
            <a:r>
              <a:rPr lang="sv-SE" sz="1050" i="1"/>
              <a:t>Please Note: Swish transactions not included</a:t>
            </a:r>
          </a:p>
        </p:txBody>
      </p:sp>
      <p:pic>
        <p:nvPicPr>
          <p:cNvPr id="16" name="Picture 15">
            <a:extLst>
              <a:ext uri="{FF2B5EF4-FFF2-40B4-BE49-F238E27FC236}">
                <a16:creationId xmlns:a16="http://schemas.microsoft.com/office/drawing/2014/main" id="{A480F9C9-7F65-58C4-0F9E-5EC5EF13EEFA}"/>
              </a:ext>
            </a:extLst>
          </p:cNvPr>
          <p:cNvPicPr>
            <a:picLocks noChangeAspect="1"/>
          </p:cNvPicPr>
          <p:nvPr/>
        </p:nvPicPr>
        <p:blipFill>
          <a:blip r:embed="rId2"/>
          <a:stretch>
            <a:fillRect/>
          </a:stretch>
        </p:blipFill>
        <p:spPr>
          <a:xfrm>
            <a:off x="4584698" y="2264537"/>
            <a:ext cx="4167190" cy="1977262"/>
          </a:xfrm>
          <a:prstGeom prst="rect">
            <a:avLst/>
          </a:prstGeom>
        </p:spPr>
      </p:pic>
      <p:pic>
        <p:nvPicPr>
          <p:cNvPr id="7" name="Picture 6">
            <a:extLst>
              <a:ext uri="{FF2B5EF4-FFF2-40B4-BE49-F238E27FC236}">
                <a16:creationId xmlns:a16="http://schemas.microsoft.com/office/drawing/2014/main" id="{6F454E07-71DC-C555-A2B9-44B58EF145B8}"/>
              </a:ext>
            </a:extLst>
          </p:cNvPr>
          <p:cNvPicPr>
            <a:picLocks noChangeAspect="1"/>
          </p:cNvPicPr>
          <p:nvPr/>
        </p:nvPicPr>
        <p:blipFill>
          <a:blip r:embed="rId3"/>
          <a:stretch>
            <a:fillRect/>
          </a:stretch>
        </p:blipFill>
        <p:spPr>
          <a:xfrm>
            <a:off x="350562" y="2259258"/>
            <a:ext cx="4221437" cy="1982541"/>
          </a:xfrm>
          <a:prstGeom prst="rect">
            <a:avLst/>
          </a:prstGeom>
        </p:spPr>
      </p:pic>
    </p:spTree>
    <p:extLst>
      <p:ext uri="{BB962C8B-B14F-4D97-AF65-F5344CB8AC3E}">
        <p14:creationId xmlns:p14="http://schemas.microsoft.com/office/powerpoint/2010/main" val="2117218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0759-B7A2-98BF-7960-31A558CE2A56}"/>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933B1D-D77E-D034-F174-01F9C5B54793}"/>
              </a:ext>
            </a:extLst>
          </p:cNvPr>
          <p:cNvSpPr>
            <a:spLocks noGrp="1"/>
          </p:cNvSpPr>
          <p:nvPr>
            <p:ph type="pic" sz="quarter" idx="15"/>
          </p:nvPr>
        </p:nvSpPr>
        <p:spPr/>
        <p:txBody>
          <a:bodyPr/>
          <a:lstStyle/>
          <a:p>
            <a:endParaRPr lang="sv-SE"/>
          </a:p>
        </p:txBody>
      </p:sp>
      <p:sp>
        <p:nvSpPr>
          <p:cNvPr id="8" name="Rubrik 7">
            <a:extLst>
              <a:ext uri="{FF2B5EF4-FFF2-40B4-BE49-F238E27FC236}">
                <a16:creationId xmlns:a16="http://schemas.microsoft.com/office/drawing/2014/main" id="{17B2136B-4225-48E6-6286-3BC71762FEB8}"/>
              </a:ext>
            </a:extLst>
          </p:cNvPr>
          <p:cNvSpPr>
            <a:spLocks noGrp="1"/>
          </p:cNvSpPr>
          <p:nvPr>
            <p:ph type="title"/>
          </p:nvPr>
        </p:nvSpPr>
        <p:spPr/>
        <p:txBody>
          <a:bodyPr/>
          <a:lstStyle/>
          <a:p>
            <a:r>
              <a:rPr lang="en-GB"/>
              <a:t>Suggested Agenda</a:t>
            </a:r>
          </a:p>
        </p:txBody>
      </p:sp>
      <p:sp>
        <p:nvSpPr>
          <p:cNvPr id="10" name="Platshållare för text 9">
            <a:extLst>
              <a:ext uri="{FF2B5EF4-FFF2-40B4-BE49-F238E27FC236}">
                <a16:creationId xmlns:a16="http://schemas.microsoft.com/office/drawing/2014/main" id="{B55FF9E3-E829-849D-C87D-4590B77110BF}"/>
              </a:ext>
            </a:extLst>
          </p:cNvPr>
          <p:cNvSpPr>
            <a:spLocks noGrp="1"/>
          </p:cNvSpPr>
          <p:nvPr>
            <p:ph type="body" sz="quarter" idx="17"/>
          </p:nvPr>
        </p:nvSpPr>
        <p:spPr>
          <a:xfrm>
            <a:off x="381000" y="947738"/>
            <a:ext cx="4093842" cy="3487737"/>
          </a:xfrm>
        </p:spPr>
        <p:txBody>
          <a:bodyPr>
            <a:normAutofit fontScale="92500" lnSpcReduction="10000"/>
          </a:bodyPr>
          <a:lstStyle/>
          <a:p>
            <a:pPr marL="342900" indent="-342900">
              <a:buFont typeface="+mj-lt"/>
              <a:buAutoNum type="arabicPeriod"/>
            </a:pPr>
            <a:r>
              <a:rPr lang="en-GB" sz="1600"/>
              <a:t>Introduction </a:t>
            </a:r>
          </a:p>
          <a:p>
            <a:pPr marL="342900" indent="-342900">
              <a:buFont typeface="+mj-lt"/>
              <a:buAutoNum type="arabicPeriod"/>
            </a:pPr>
            <a:r>
              <a:rPr lang="en-GB" sz="1600"/>
              <a:t>Approval of Agenda</a:t>
            </a:r>
          </a:p>
          <a:p>
            <a:pPr marL="342900" indent="-342900">
              <a:buFont typeface="+mj-lt"/>
              <a:buAutoNum type="arabicPeriod"/>
            </a:pPr>
            <a:r>
              <a:rPr lang="en-GB" sz="1600"/>
              <a:t>Approval of last meeting’s minutes</a:t>
            </a:r>
          </a:p>
          <a:p>
            <a:pPr marL="342900" indent="-342900">
              <a:buFont typeface="+mj-lt"/>
              <a:buAutoNum type="arabicPeriod"/>
            </a:pPr>
            <a:r>
              <a:rPr lang="en-GB" sz="1600"/>
              <a:t>Appointment of minutes adjuster</a:t>
            </a:r>
          </a:p>
          <a:p>
            <a:pPr marL="342900" indent="-342900">
              <a:buFont typeface="+mj-lt"/>
              <a:buAutoNum type="arabicPeriod"/>
            </a:pPr>
            <a:r>
              <a:rPr lang="en-GB" sz="1600"/>
              <a:t>NPC General information</a:t>
            </a:r>
          </a:p>
          <a:p>
            <a:pPr marL="342900" indent="-342900">
              <a:buFont typeface="+mj-lt"/>
              <a:buAutoNum type="arabicPeriod"/>
            </a:pPr>
            <a:r>
              <a:rPr lang="en-GB" sz="1600" b="1"/>
              <a:t>Nordic community update - NO</a:t>
            </a:r>
          </a:p>
          <a:p>
            <a:pPr marL="342900" indent="-342900">
              <a:buFont typeface="+mj-lt"/>
              <a:buAutoNum type="arabicPeriod"/>
            </a:pPr>
            <a:r>
              <a:rPr lang="en-GB" sz="1600"/>
              <a:t>External speaker </a:t>
            </a:r>
          </a:p>
          <a:p>
            <a:pPr marL="342900" indent="-342900">
              <a:buFont typeface="+mj-lt"/>
              <a:buAutoNum type="arabicPeriod"/>
            </a:pPr>
            <a:r>
              <a:rPr lang="en-GB" sz="1600"/>
              <a:t>Nordic community update – SE and DK</a:t>
            </a:r>
          </a:p>
          <a:p>
            <a:pPr marL="0" indent="0">
              <a:buNone/>
            </a:pPr>
            <a:r>
              <a:rPr lang="en-GB" sz="1600" i="1"/>
              <a:t>Break</a:t>
            </a:r>
          </a:p>
          <a:p>
            <a:pPr marL="342900" indent="-342900">
              <a:buFont typeface="+mj-lt"/>
              <a:buAutoNum type="arabicPeriod" startAt="9"/>
            </a:pPr>
            <a:r>
              <a:rPr lang="en-GB" sz="1600"/>
              <a:t>NPC Verification of Payee</a:t>
            </a:r>
          </a:p>
          <a:p>
            <a:pPr marL="342900" indent="-342900">
              <a:buFont typeface="+mj-lt"/>
              <a:buAutoNum type="arabicPeriod" startAt="9"/>
            </a:pPr>
            <a:r>
              <a:rPr lang="en-GB" sz="1600"/>
              <a:t>NPC Payment Schemes</a:t>
            </a:r>
          </a:p>
          <a:p>
            <a:pPr marL="342900" indent="-342900">
              <a:buFont typeface="+mj-lt"/>
              <a:buAutoNum type="arabicPeriod" startAt="9"/>
            </a:pPr>
            <a:r>
              <a:rPr lang="en-GB" sz="1600"/>
              <a:t>Position papers </a:t>
            </a:r>
          </a:p>
          <a:p>
            <a:pPr marL="342900" indent="-342900">
              <a:buFont typeface="+mj-lt"/>
              <a:buAutoNum type="arabicPeriod" startAt="9"/>
            </a:pPr>
            <a:r>
              <a:rPr lang="en-GB" sz="1600"/>
              <a:t>NPC going forward </a:t>
            </a:r>
          </a:p>
          <a:p>
            <a:pPr marL="342900" indent="-342900">
              <a:buFont typeface="+mj-lt"/>
              <a:buAutoNum type="arabicPeriod" startAt="9"/>
            </a:pPr>
            <a:r>
              <a:rPr lang="en-GB" sz="1600"/>
              <a:t>Any other business </a:t>
            </a:r>
          </a:p>
          <a:p>
            <a:pPr marL="342900" indent="-342900">
              <a:buFont typeface="+mj-lt"/>
              <a:buAutoNum type="arabicPeriod" startAt="9"/>
            </a:pPr>
            <a:r>
              <a:rPr lang="en-GB" sz="1600"/>
              <a:t>Closing</a:t>
            </a:r>
          </a:p>
        </p:txBody>
      </p:sp>
      <p:sp>
        <p:nvSpPr>
          <p:cNvPr id="5" name="Platshållare för sidfot 4">
            <a:extLst>
              <a:ext uri="{FF2B5EF4-FFF2-40B4-BE49-F238E27FC236}">
                <a16:creationId xmlns:a16="http://schemas.microsoft.com/office/drawing/2014/main" id="{9EAF89B9-0134-5AB9-2934-C446C39D0691}"/>
              </a:ext>
            </a:extLst>
          </p:cNvPr>
          <p:cNvSpPr>
            <a:spLocks noGrp="1"/>
          </p:cNvSpPr>
          <p:nvPr>
            <p:ph type="ftr" sz="quarter" idx="11"/>
          </p:nvPr>
        </p:nvSpPr>
        <p:spPr/>
        <p:txBody>
          <a:bodyPr/>
          <a:lstStyle/>
          <a:p>
            <a:r>
              <a:rPr lang="en-US"/>
              <a:t>Stakeholder Forum Agenda - Classification: External</a:t>
            </a:r>
            <a:endParaRPr lang="en-GB"/>
          </a:p>
        </p:txBody>
      </p:sp>
      <p:sp>
        <p:nvSpPr>
          <p:cNvPr id="6" name="Platshållare för datum 5">
            <a:extLst>
              <a:ext uri="{FF2B5EF4-FFF2-40B4-BE49-F238E27FC236}">
                <a16:creationId xmlns:a16="http://schemas.microsoft.com/office/drawing/2014/main" id="{AB2F6A61-0348-CA4F-E512-0E32C02A93DF}"/>
              </a:ext>
            </a:extLst>
          </p:cNvPr>
          <p:cNvSpPr>
            <a:spLocks noGrp="1"/>
          </p:cNvSpPr>
          <p:nvPr>
            <p:ph type="dt" sz="half" idx="10"/>
          </p:nvPr>
        </p:nvSpPr>
        <p:spPr/>
        <p:txBody>
          <a:bodyPr/>
          <a:lstStyle/>
          <a:p>
            <a:r>
              <a:rPr lang="sv-SE"/>
              <a:t>26/03/2026</a:t>
            </a:r>
            <a:endParaRPr lang="en-GB"/>
          </a:p>
        </p:txBody>
      </p:sp>
      <p:sp>
        <p:nvSpPr>
          <p:cNvPr id="7" name="Platshållare för bildnummer 6">
            <a:extLst>
              <a:ext uri="{FF2B5EF4-FFF2-40B4-BE49-F238E27FC236}">
                <a16:creationId xmlns:a16="http://schemas.microsoft.com/office/drawing/2014/main" id="{D2225FA1-8FDF-1ECA-EA5A-2225C910027D}"/>
              </a:ext>
            </a:extLst>
          </p:cNvPr>
          <p:cNvSpPr>
            <a:spLocks noGrp="1"/>
          </p:cNvSpPr>
          <p:nvPr>
            <p:ph type="sldNum" sz="quarter" idx="12"/>
          </p:nvPr>
        </p:nvSpPr>
        <p:spPr/>
        <p:txBody>
          <a:bodyPr/>
          <a:lstStyle/>
          <a:p>
            <a:fld id="{394EE31B-4DFC-CF4D-9A18-3F5D4D7C7302}" type="slidenum">
              <a:rPr lang="en-GB" smtClean="0"/>
              <a:pPr/>
              <a:t>7</a:t>
            </a:fld>
            <a:endParaRPr lang="en-GB"/>
          </a:p>
        </p:txBody>
      </p:sp>
      <p:pic>
        <p:nvPicPr>
          <p:cNvPr id="11" name="Platshållare för bild 7" descr="En bild som visar person, inomhus, man, stående&#10;&#10;Automatiskt genererad beskrivning">
            <a:extLst>
              <a:ext uri="{FF2B5EF4-FFF2-40B4-BE49-F238E27FC236}">
                <a16:creationId xmlns:a16="http://schemas.microsoft.com/office/drawing/2014/main" id="{E86A725B-CBF0-57EE-3FE9-186DEA370A5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0" y="952574"/>
            <a:ext cx="4156148" cy="3289235"/>
          </a:xfrm>
          <a:prstGeom prst="rect">
            <a:avLst/>
          </a:prstGeom>
        </p:spPr>
      </p:pic>
    </p:spTree>
    <p:extLst>
      <p:ext uri="{BB962C8B-B14F-4D97-AF65-F5344CB8AC3E}">
        <p14:creationId xmlns:p14="http://schemas.microsoft.com/office/powerpoint/2010/main" val="1827255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08ADAF-3D4F-4E4A-A44A-DA7E0E8EE7E2}"/>
              </a:ext>
            </a:extLst>
          </p:cNvPr>
          <p:cNvSpPr>
            <a:spLocks noGrp="1"/>
          </p:cNvSpPr>
          <p:nvPr>
            <p:ph type="ctrTitle"/>
          </p:nvPr>
        </p:nvSpPr>
        <p:spPr>
          <a:xfrm>
            <a:off x="559595" y="1504003"/>
            <a:ext cx="5484019" cy="390848"/>
          </a:xfrm>
        </p:spPr>
        <p:txBody>
          <a:bodyPr/>
          <a:lstStyle/>
          <a:p>
            <a:r>
              <a:rPr lang="en-GB"/>
              <a:t>Norway community update</a:t>
            </a:r>
            <a:endParaRPr lang="nb-NO"/>
          </a:p>
        </p:txBody>
      </p:sp>
      <p:sp>
        <p:nvSpPr>
          <p:cNvPr id="3" name="Plassholder for tekst 2">
            <a:extLst>
              <a:ext uri="{FF2B5EF4-FFF2-40B4-BE49-F238E27FC236}">
                <a16:creationId xmlns:a16="http://schemas.microsoft.com/office/drawing/2014/main" id="{66531CC5-C0CC-4272-9369-DE5868B1EE8A}"/>
              </a:ext>
            </a:extLst>
          </p:cNvPr>
          <p:cNvSpPr>
            <a:spLocks noGrp="1"/>
          </p:cNvSpPr>
          <p:nvPr>
            <p:ph type="body" idx="1"/>
          </p:nvPr>
        </p:nvSpPr>
        <p:spPr>
          <a:xfrm>
            <a:off x="575060" y="2046085"/>
            <a:ext cx="5484019" cy="260734"/>
          </a:xfrm>
        </p:spPr>
        <p:txBody>
          <a:bodyPr/>
          <a:lstStyle/>
          <a:p>
            <a:r>
              <a:rPr lang="nb-NO"/>
              <a:t>Brynjel Johnsen, Head </a:t>
            </a:r>
            <a:r>
              <a:rPr lang="nb-NO" err="1"/>
              <a:t>of</a:t>
            </a:r>
            <a:r>
              <a:rPr lang="nb-NO"/>
              <a:t> </a:t>
            </a:r>
            <a:r>
              <a:rPr lang="nb-NO" err="1"/>
              <a:t>department</a:t>
            </a:r>
            <a:r>
              <a:rPr lang="nb-NO"/>
              <a:t>, Bits </a:t>
            </a:r>
          </a:p>
        </p:txBody>
      </p:sp>
      <p:sp>
        <p:nvSpPr>
          <p:cNvPr id="4" name="Plassholder for innhold 3">
            <a:extLst>
              <a:ext uri="{FF2B5EF4-FFF2-40B4-BE49-F238E27FC236}">
                <a16:creationId xmlns:a16="http://schemas.microsoft.com/office/drawing/2014/main" id="{19613D1B-6467-4C36-A771-B6E29A4FB3F7}"/>
              </a:ext>
            </a:extLst>
          </p:cNvPr>
          <p:cNvSpPr>
            <a:spLocks noGrp="1"/>
          </p:cNvSpPr>
          <p:nvPr>
            <p:ph sz="half" idx="14"/>
          </p:nvPr>
        </p:nvSpPr>
        <p:spPr/>
        <p:txBody>
          <a:bodyPr/>
          <a:lstStyle/>
          <a:p>
            <a:r>
              <a:rPr lang="nb-NO"/>
              <a:t>NPC Stakeholder Forum 26 </a:t>
            </a:r>
            <a:r>
              <a:rPr lang="nb-NO" err="1"/>
              <a:t>March</a:t>
            </a:r>
            <a:r>
              <a:rPr lang="nb-NO"/>
              <a:t> 2026</a:t>
            </a:r>
          </a:p>
        </p:txBody>
      </p:sp>
      <p:sp>
        <p:nvSpPr>
          <p:cNvPr id="5" name="Plassholder for bilde 4">
            <a:extLst>
              <a:ext uri="{FF2B5EF4-FFF2-40B4-BE49-F238E27FC236}">
                <a16:creationId xmlns:a16="http://schemas.microsoft.com/office/drawing/2014/main" id="{29A8F378-77A8-4B80-9EB1-A7F23F2B7429}"/>
              </a:ext>
            </a:extLst>
          </p:cNvPr>
          <p:cNvSpPr>
            <a:spLocks noGrp="1"/>
          </p:cNvSpPr>
          <p:nvPr>
            <p:ph type="pic" sz="quarter" idx="13"/>
          </p:nvPr>
        </p:nvSpPr>
        <p:spPr/>
        <p:txBody>
          <a:bodyPr/>
          <a:lstStyle/>
          <a:p>
            <a:endParaRPr lang="nb-NO"/>
          </a:p>
        </p:txBody>
      </p:sp>
      <p:sp>
        <p:nvSpPr>
          <p:cNvPr id="6" name="Date Placeholder 5">
            <a:extLst>
              <a:ext uri="{FF2B5EF4-FFF2-40B4-BE49-F238E27FC236}">
                <a16:creationId xmlns:a16="http://schemas.microsoft.com/office/drawing/2014/main" id="{EECA2EE7-B1B7-6934-C775-A3D27E192649}"/>
              </a:ext>
            </a:extLst>
          </p:cNvPr>
          <p:cNvSpPr>
            <a:spLocks noGrp="1"/>
          </p:cNvSpPr>
          <p:nvPr>
            <p:ph type="dt" sz="half" idx="2"/>
          </p:nvPr>
        </p:nvSpPr>
        <p:spPr/>
        <p:txBody>
          <a:bodyPr/>
          <a:lstStyle/>
          <a:p>
            <a:r>
              <a:rPr lang="sv-SE"/>
              <a:t>26/03/2026</a:t>
            </a:r>
            <a:endParaRPr lang="nb-NO"/>
          </a:p>
        </p:txBody>
      </p:sp>
    </p:spTree>
    <p:extLst>
      <p:ext uri="{BB962C8B-B14F-4D97-AF65-F5344CB8AC3E}">
        <p14:creationId xmlns:p14="http://schemas.microsoft.com/office/powerpoint/2010/main" val="357465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4F84E-4CC3-7002-5E38-6D7E1AAD6409}"/>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36D5AE48-ACB2-A890-8706-21783FE7B97B}"/>
              </a:ext>
            </a:extLst>
          </p:cNvPr>
          <p:cNvSpPr>
            <a:spLocks noGrp="1"/>
          </p:cNvSpPr>
          <p:nvPr>
            <p:ph type="title"/>
          </p:nvPr>
        </p:nvSpPr>
        <p:spPr>
          <a:xfrm>
            <a:off x="567130" y="520922"/>
            <a:ext cx="7679666" cy="455830"/>
          </a:xfrm>
        </p:spPr>
        <p:txBody>
          <a:bodyPr/>
          <a:lstStyle/>
          <a:p>
            <a:r>
              <a:rPr lang="nb-NO">
                <a:latin typeface="arial"/>
                <a:cs typeface="arial"/>
              </a:rPr>
              <a:t>Project status </a:t>
            </a:r>
            <a:r>
              <a:rPr lang="nb-NO" err="1">
                <a:latin typeface="arial"/>
                <a:cs typeface="arial"/>
              </a:rPr>
              <a:t>March</a:t>
            </a:r>
            <a:r>
              <a:rPr lang="nb-NO">
                <a:latin typeface="arial"/>
                <a:cs typeface="arial"/>
              </a:rPr>
              <a:t> 2026</a:t>
            </a:r>
            <a:endParaRPr lang="nb-NO"/>
          </a:p>
        </p:txBody>
      </p:sp>
      <p:sp>
        <p:nvSpPr>
          <p:cNvPr id="4" name="TekstSylinder 3">
            <a:extLst>
              <a:ext uri="{FF2B5EF4-FFF2-40B4-BE49-F238E27FC236}">
                <a16:creationId xmlns:a16="http://schemas.microsoft.com/office/drawing/2014/main" id="{9AFDA44C-61DB-8FF1-B4E6-729ECFA2C820}"/>
              </a:ext>
            </a:extLst>
          </p:cNvPr>
          <p:cNvSpPr txBox="1"/>
          <p:nvPr/>
        </p:nvSpPr>
        <p:spPr>
          <a:xfrm>
            <a:off x="6161382" y="1066492"/>
            <a:ext cx="675185" cy="300082"/>
          </a:xfrm>
          <a:prstGeom prst="rect">
            <a:avLst/>
          </a:prstGeom>
          <a:noFill/>
        </p:spPr>
        <p:txBody>
          <a:bodyPr wrap="none" rtlCol="0">
            <a:spAutoFit/>
          </a:bodyPr>
          <a:lstStyle/>
          <a:p>
            <a:pPr defTabSz="685800"/>
            <a:r>
              <a:rPr lang="nb-NO" sz="1350">
                <a:solidFill>
                  <a:srgbClr val="000000"/>
                </a:solidFill>
                <a:latin typeface="Arial"/>
              </a:rPr>
              <a:t>Status</a:t>
            </a:r>
          </a:p>
        </p:txBody>
      </p:sp>
      <p:sp>
        <p:nvSpPr>
          <p:cNvPr id="5" name="TekstSylinder 4">
            <a:extLst>
              <a:ext uri="{FF2B5EF4-FFF2-40B4-BE49-F238E27FC236}">
                <a16:creationId xmlns:a16="http://schemas.microsoft.com/office/drawing/2014/main" id="{A2FA7AE4-47D4-C1B1-EA89-6631FC48CD63}"/>
              </a:ext>
            </a:extLst>
          </p:cNvPr>
          <p:cNvSpPr txBox="1"/>
          <p:nvPr/>
        </p:nvSpPr>
        <p:spPr>
          <a:xfrm>
            <a:off x="3509853" y="1066492"/>
            <a:ext cx="1050288" cy="300082"/>
          </a:xfrm>
          <a:prstGeom prst="rect">
            <a:avLst/>
          </a:prstGeom>
          <a:noFill/>
        </p:spPr>
        <p:txBody>
          <a:bodyPr wrap="none" rtlCol="0">
            <a:spAutoFit/>
          </a:bodyPr>
          <a:lstStyle/>
          <a:p>
            <a:pPr defTabSz="685800"/>
            <a:r>
              <a:rPr lang="nb-NO" sz="1350" err="1">
                <a:solidFill>
                  <a:srgbClr val="000000"/>
                </a:solidFill>
                <a:latin typeface="Arial"/>
              </a:rPr>
              <a:t>Description</a:t>
            </a:r>
            <a:endParaRPr lang="nb-NO" sz="1350">
              <a:solidFill>
                <a:srgbClr val="000000"/>
              </a:solidFill>
              <a:latin typeface="Arial"/>
            </a:endParaRPr>
          </a:p>
        </p:txBody>
      </p:sp>
      <p:sp>
        <p:nvSpPr>
          <p:cNvPr id="6" name="TekstSylinder 5">
            <a:extLst>
              <a:ext uri="{FF2B5EF4-FFF2-40B4-BE49-F238E27FC236}">
                <a16:creationId xmlns:a16="http://schemas.microsoft.com/office/drawing/2014/main" id="{EB2E3DAC-0575-D91B-A815-AD78657D3655}"/>
              </a:ext>
            </a:extLst>
          </p:cNvPr>
          <p:cNvSpPr txBox="1"/>
          <p:nvPr/>
        </p:nvSpPr>
        <p:spPr>
          <a:xfrm>
            <a:off x="733011" y="1066492"/>
            <a:ext cx="723275" cy="300082"/>
          </a:xfrm>
          <a:prstGeom prst="rect">
            <a:avLst/>
          </a:prstGeom>
          <a:noFill/>
        </p:spPr>
        <p:txBody>
          <a:bodyPr wrap="none" rtlCol="0">
            <a:spAutoFit/>
          </a:bodyPr>
          <a:lstStyle/>
          <a:p>
            <a:pPr defTabSz="685800"/>
            <a:r>
              <a:rPr lang="nb-NO" sz="1350">
                <a:solidFill>
                  <a:srgbClr val="000000"/>
                </a:solidFill>
                <a:latin typeface="Arial"/>
              </a:rPr>
              <a:t>Project</a:t>
            </a:r>
          </a:p>
        </p:txBody>
      </p:sp>
      <p:grpSp>
        <p:nvGrpSpPr>
          <p:cNvPr id="35" name="Gruppe 34">
            <a:extLst>
              <a:ext uri="{FF2B5EF4-FFF2-40B4-BE49-F238E27FC236}">
                <a16:creationId xmlns:a16="http://schemas.microsoft.com/office/drawing/2014/main" id="{473196EE-4CB2-C8BB-AE24-D4AE050CEFEA}"/>
              </a:ext>
            </a:extLst>
          </p:cNvPr>
          <p:cNvGrpSpPr/>
          <p:nvPr/>
        </p:nvGrpSpPr>
        <p:grpSpPr>
          <a:xfrm>
            <a:off x="586013" y="1408096"/>
            <a:ext cx="7881444" cy="808073"/>
            <a:chOff x="781351" y="2001446"/>
            <a:chExt cx="10508592" cy="1077430"/>
          </a:xfrm>
        </p:grpSpPr>
        <p:sp>
          <p:nvSpPr>
            <p:cNvPr id="11" name="Rektangel: avrundede hjørner 10">
              <a:extLst>
                <a:ext uri="{FF2B5EF4-FFF2-40B4-BE49-F238E27FC236}">
                  <a16:creationId xmlns:a16="http://schemas.microsoft.com/office/drawing/2014/main" id="{397E93C8-0160-5FD2-88F6-58C759210864}"/>
                </a:ext>
              </a:extLst>
            </p:cNvPr>
            <p:cNvSpPr/>
            <p:nvPr/>
          </p:nvSpPr>
          <p:spPr>
            <a:xfrm>
              <a:off x="781351" y="2001446"/>
              <a:ext cx="10508592" cy="1077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sp>
          <p:nvSpPr>
            <p:cNvPr id="13" name="TekstSylinder 12">
              <a:extLst>
                <a:ext uri="{FF2B5EF4-FFF2-40B4-BE49-F238E27FC236}">
                  <a16:creationId xmlns:a16="http://schemas.microsoft.com/office/drawing/2014/main" id="{4E095B3F-8BB5-33E5-9796-20E9895011C8}"/>
                </a:ext>
              </a:extLst>
            </p:cNvPr>
            <p:cNvSpPr txBox="1"/>
            <p:nvPr/>
          </p:nvSpPr>
          <p:spPr>
            <a:xfrm>
              <a:off x="1729519" y="2244105"/>
              <a:ext cx="3029120" cy="400109"/>
            </a:xfrm>
            <a:prstGeom prst="rect">
              <a:avLst/>
            </a:prstGeom>
            <a:noFill/>
          </p:spPr>
          <p:txBody>
            <a:bodyPr wrap="none" rtlCol="0">
              <a:spAutoFit/>
            </a:bodyPr>
            <a:lstStyle/>
            <a:p>
              <a:pPr defTabSz="685800"/>
              <a:r>
                <a:rPr lang="nb-NO" sz="1350" err="1">
                  <a:solidFill>
                    <a:srgbClr val="000000"/>
                  </a:solidFill>
                  <a:latin typeface="Arial"/>
                </a:rPr>
                <a:t>Verification</a:t>
              </a:r>
              <a:r>
                <a:rPr lang="nb-NO" sz="1350">
                  <a:solidFill>
                    <a:srgbClr val="000000"/>
                  </a:solidFill>
                  <a:latin typeface="Arial"/>
                </a:rPr>
                <a:t> </a:t>
              </a:r>
              <a:r>
                <a:rPr lang="nb-NO" sz="1350" err="1">
                  <a:solidFill>
                    <a:srgbClr val="000000"/>
                  </a:solidFill>
                  <a:latin typeface="Arial"/>
                </a:rPr>
                <a:t>of</a:t>
              </a:r>
              <a:r>
                <a:rPr lang="nb-NO" sz="1350">
                  <a:solidFill>
                    <a:srgbClr val="000000"/>
                  </a:solidFill>
                  <a:latin typeface="Arial"/>
                </a:rPr>
                <a:t> </a:t>
              </a:r>
              <a:r>
                <a:rPr lang="nb-NO" sz="1350" err="1">
                  <a:solidFill>
                    <a:srgbClr val="000000"/>
                  </a:solidFill>
                  <a:latin typeface="Arial"/>
                </a:rPr>
                <a:t>payee</a:t>
              </a:r>
              <a:r>
                <a:rPr lang="nb-NO" sz="1350">
                  <a:solidFill>
                    <a:srgbClr val="000000"/>
                  </a:solidFill>
                  <a:latin typeface="Arial"/>
                </a:rPr>
                <a:t> (VOP)</a:t>
              </a:r>
            </a:p>
          </p:txBody>
        </p:sp>
        <p:sp>
          <p:nvSpPr>
            <p:cNvPr id="15" name="TekstSylinder 14">
              <a:extLst>
                <a:ext uri="{FF2B5EF4-FFF2-40B4-BE49-F238E27FC236}">
                  <a16:creationId xmlns:a16="http://schemas.microsoft.com/office/drawing/2014/main" id="{4DDE4C20-61C3-A81B-ACCE-635A590890C8}"/>
                </a:ext>
              </a:extLst>
            </p:cNvPr>
            <p:cNvSpPr txBox="1"/>
            <p:nvPr/>
          </p:nvSpPr>
          <p:spPr>
            <a:xfrm>
              <a:off x="4604631" y="2105605"/>
              <a:ext cx="3245407" cy="677108"/>
            </a:xfrm>
            <a:prstGeom prst="rect">
              <a:avLst/>
            </a:prstGeom>
            <a:noFill/>
          </p:spPr>
          <p:txBody>
            <a:bodyPr wrap="square" rtlCol="0">
              <a:spAutoFit/>
            </a:bodyPr>
            <a:lstStyle/>
            <a:p>
              <a:pPr defTabSz="685800"/>
              <a:r>
                <a:rPr lang="nb-NO" sz="1350" err="1">
                  <a:solidFill>
                    <a:srgbClr val="000000"/>
                  </a:solidFill>
                  <a:latin typeface="Arial"/>
                </a:rPr>
                <a:t>Implementing</a:t>
              </a:r>
              <a:r>
                <a:rPr lang="nb-NO" sz="1350">
                  <a:solidFill>
                    <a:srgbClr val="000000"/>
                  </a:solidFill>
                  <a:latin typeface="Arial"/>
                </a:rPr>
                <a:t> a joint VOP </a:t>
              </a:r>
              <a:r>
                <a:rPr lang="nb-NO" sz="1350" err="1">
                  <a:solidFill>
                    <a:srgbClr val="000000"/>
                  </a:solidFill>
                  <a:latin typeface="Arial"/>
                </a:rPr>
                <a:t>solution</a:t>
              </a:r>
              <a:r>
                <a:rPr lang="nb-NO" sz="1350">
                  <a:solidFill>
                    <a:srgbClr val="000000"/>
                  </a:solidFill>
                  <a:latin typeface="Arial"/>
                </a:rPr>
                <a:t> in Norway</a:t>
              </a:r>
            </a:p>
          </p:txBody>
        </p:sp>
        <p:sp>
          <p:nvSpPr>
            <p:cNvPr id="22" name="TekstSylinder 21">
              <a:extLst>
                <a:ext uri="{FF2B5EF4-FFF2-40B4-BE49-F238E27FC236}">
                  <a16:creationId xmlns:a16="http://schemas.microsoft.com/office/drawing/2014/main" id="{D6AD24BF-1AD0-447C-9896-D9553569467C}"/>
                </a:ext>
              </a:extLst>
            </p:cNvPr>
            <p:cNvSpPr txBox="1"/>
            <p:nvPr/>
          </p:nvSpPr>
          <p:spPr>
            <a:xfrm>
              <a:off x="8809062" y="2037005"/>
              <a:ext cx="2380195" cy="954107"/>
            </a:xfrm>
            <a:prstGeom prst="rect">
              <a:avLst/>
            </a:prstGeom>
            <a:noFill/>
          </p:spPr>
          <p:txBody>
            <a:bodyPr wrap="square" rtlCol="0">
              <a:spAutoFit/>
            </a:bodyPr>
            <a:lstStyle/>
            <a:p>
              <a:pPr defTabSz="685800"/>
              <a:r>
                <a:rPr lang="nb-NO" sz="1350">
                  <a:solidFill>
                    <a:srgbClr val="000000"/>
                  </a:solidFill>
                  <a:latin typeface="Arial"/>
                </a:rPr>
                <a:t>RFP </a:t>
              </a:r>
              <a:r>
                <a:rPr lang="nb-NO" sz="1350" err="1">
                  <a:solidFill>
                    <a:srgbClr val="000000"/>
                  </a:solidFill>
                  <a:latin typeface="Arial"/>
                </a:rPr>
                <a:t>process</a:t>
              </a:r>
              <a:r>
                <a:rPr lang="nb-NO" sz="1350">
                  <a:solidFill>
                    <a:srgbClr val="000000"/>
                  </a:solidFill>
                  <a:latin typeface="Arial"/>
                </a:rPr>
                <a:t> on-</a:t>
              </a:r>
              <a:r>
                <a:rPr lang="nb-NO" sz="1350" err="1">
                  <a:solidFill>
                    <a:srgbClr val="000000"/>
                  </a:solidFill>
                  <a:latin typeface="Arial"/>
                </a:rPr>
                <a:t>going</a:t>
              </a:r>
              <a:r>
                <a:rPr lang="nb-NO" sz="1350">
                  <a:solidFill>
                    <a:srgbClr val="000000"/>
                  </a:solidFill>
                  <a:latin typeface="Arial"/>
                </a:rPr>
                <a:t>. Production </a:t>
              </a:r>
              <a:r>
                <a:rPr lang="nb-NO" sz="1350" err="1">
                  <a:solidFill>
                    <a:srgbClr val="000000"/>
                  </a:solidFill>
                  <a:latin typeface="Arial"/>
                </a:rPr>
                <a:t>earliest</a:t>
              </a:r>
              <a:r>
                <a:rPr lang="nb-NO" sz="1350">
                  <a:solidFill>
                    <a:srgbClr val="000000"/>
                  </a:solidFill>
                  <a:latin typeface="Arial"/>
                </a:rPr>
                <a:t> q2 27  </a:t>
              </a:r>
            </a:p>
          </p:txBody>
        </p:sp>
        <p:pic>
          <p:nvPicPr>
            <p:cNvPr id="3" name="Bilde 2">
              <a:extLst>
                <a:ext uri="{FF2B5EF4-FFF2-40B4-BE49-F238E27FC236}">
                  <a16:creationId xmlns:a16="http://schemas.microsoft.com/office/drawing/2014/main" id="{5A6BAF13-26AB-1FAF-73CA-97586966BD1F}"/>
                </a:ext>
              </a:extLst>
            </p:cNvPr>
            <p:cNvPicPr>
              <a:picLocks noChangeAspect="1"/>
            </p:cNvPicPr>
            <p:nvPr/>
          </p:nvPicPr>
          <p:blipFill>
            <a:blip r:embed="rId3"/>
            <a:stretch>
              <a:fillRect/>
            </a:stretch>
          </p:blipFill>
          <p:spPr>
            <a:xfrm>
              <a:off x="1002745" y="2117365"/>
              <a:ext cx="622811" cy="622811"/>
            </a:xfrm>
            <a:prstGeom prst="rect">
              <a:avLst/>
            </a:prstGeom>
          </p:spPr>
        </p:pic>
        <p:sp>
          <p:nvSpPr>
            <p:cNvPr id="16" name="Ellipse 15">
              <a:extLst>
                <a:ext uri="{FF2B5EF4-FFF2-40B4-BE49-F238E27FC236}">
                  <a16:creationId xmlns:a16="http://schemas.microsoft.com/office/drawing/2014/main" id="{61EE6CCC-A3A0-8D6E-4C0D-80BCF28CA39F}"/>
                </a:ext>
              </a:extLst>
            </p:cNvPr>
            <p:cNvSpPr>
              <a:spLocks noChangeAspect="1"/>
            </p:cNvSpPr>
            <p:nvPr/>
          </p:nvSpPr>
          <p:spPr>
            <a:xfrm>
              <a:off x="8333116" y="2191799"/>
              <a:ext cx="360000" cy="360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grpSp>
      <p:grpSp>
        <p:nvGrpSpPr>
          <p:cNvPr id="21" name="Gruppe 20">
            <a:extLst>
              <a:ext uri="{FF2B5EF4-FFF2-40B4-BE49-F238E27FC236}">
                <a16:creationId xmlns:a16="http://schemas.microsoft.com/office/drawing/2014/main" id="{D873B86B-7400-E2ED-470C-0E91601F2441}"/>
              </a:ext>
            </a:extLst>
          </p:cNvPr>
          <p:cNvGrpSpPr/>
          <p:nvPr/>
        </p:nvGrpSpPr>
        <p:grpSpPr>
          <a:xfrm>
            <a:off x="574931" y="3218666"/>
            <a:ext cx="7873642" cy="820906"/>
            <a:chOff x="766574" y="5097929"/>
            <a:chExt cx="10498189" cy="1094540"/>
          </a:xfrm>
        </p:grpSpPr>
        <p:sp>
          <p:nvSpPr>
            <p:cNvPr id="18" name="Rektangel: avrundede hjørner 17">
              <a:extLst>
                <a:ext uri="{FF2B5EF4-FFF2-40B4-BE49-F238E27FC236}">
                  <a16:creationId xmlns:a16="http://schemas.microsoft.com/office/drawing/2014/main" id="{F2441A9F-7E22-48D8-AE9F-05E703B26CE2}"/>
                </a:ext>
              </a:extLst>
            </p:cNvPr>
            <p:cNvSpPr/>
            <p:nvPr/>
          </p:nvSpPr>
          <p:spPr>
            <a:xfrm>
              <a:off x="766574" y="5097929"/>
              <a:ext cx="10498189" cy="1077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sp>
          <p:nvSpPr>
            <p:cNvPr id="29" name="TekstSylinder 28">
              <a:extLst>
                <a:ext uri="{FF2B5EF4-FFF2-40B4-BE49-F238E27FC236}">
                  <a16:creationId xmlns:a16="http://schemas.microsoft.com/office/drawing/2014/main" id="{9A7E3287-7B8C-6E89-FCA8-71D694C4FE6E}"/>
                </a:ext>
              </a:extLst>
            </p:cNvPr>
            <p:cNvSpPr txBox="1"/>
            <p:nvPr/>
          </p:nvSpPr>
          <p:spPr>
            <a:xfrm>
              <a:off x="1725495" y="5313477"/>
              <a:ext cx="1785104" cy="677108"/>
            </a:xfrm>
            <a:prstGeom prst="rect">
              <a:avLst/>
            </a:prstGeom>
            <a:noFill/>
          </p:spPr>
          <p:txBody>
            <a:bodyPr wrap="none" rtlCol="0">
              <a:spAutoFit/>
            </a:bodyPr>
            <a:lstStyle/>
            <a:p>
              <a:pPr defTabSz="685800"/>
              <a:r>
                <a:rPr lang="nb-NO" sz="1350" err="1">
                  <a:solidFill>
                    <a:srgbClr val="000000"/>
                  </a:solidFill>
                  <a:latin typeface="Arial"/>
                </a:rPr>
                <a:t>Future</a:t>
              </a:r>
              <a:r>
                <a:rPr lang="nb-NO" sz="1350">
                  <a:solidFill>
                    <a:srgbClr val="000000"/>
                  </a:solidFill>
                  <a:latin typeface="Arial"/>
                </a:rPr>
                <a:t> clearing</a:t>
              </a:r>
              <a:br>
                <a:rPr lang="nb-NO" sz="1350">
                  <a:solidFill>
                    <a:srgbClr val="000000"/>
                  </a:solidFill>
                  <a:latin typeface="Arial"/>
                </a:rPr>
              </a:br>
              <a:r>
                <a:rPr lang="nb-NO" sz="1350">
                  <a:solidFill>
                    <a:srgbClr val="000000"/>
                  </a:solidFill>
                  <a:latin typeface="Arial"/>
                </a:rPr>
                <a:t>(FA30+)</a:t>
              </a:r>
            </a:p>
          </p:txBody>
        </p:sp>
        <p:sp>
          <p:nvSpPr>
            <p:cNvPr id="30" name="TekstSylinder 29">
              <a:extLst>
                <a:ext uri="{FF2B5EF4-FFF2-40B4-BE49-F238E27FC236}">
                  <a16:creationId xmlns:a16="http://schemas.microsoft.com/office/drawing/2014/main" id="{32671604-E984-4129-700A-8AFCD438CAA6}"/>
                </a:ext>
              </a:extLst>
            </p:cNvPr>
            <p:cNvSpPr txBox="1"/>
            <p:nvPr/>
          </p:nvSpPr>
          <p:spPr>
            <a:xfrm>
              <a:off x="4604631" y="5238362"/>
              <a:ext cx="3374803" cy="954107"/>
            </a:xfrm>
            <a:prstGeom prst="rect">
              <a:avLst/>
            </a:prstGeom>
            <a:noFill/>
          </p:spPr>
          <p:txBody>
            <a:bodyPr wrap="square" rtlCol="0">
              <a:spAutoFit/>
            </a:bodyPr>
            <a:lstStyle/>
            <a:p>
              <a:pPr defTabSz="685800"/>
              <a:r>
                <a:rPr lang="nb-NO" sz="1350">
                  <a:solidFill>
                    <a:srgbClr val="000000"/>
                  </a:solidFill>
                  <a:latin typeface="Arial"/>
                </a:rPr>
                <a:t>Analyse and </a:t>
              </a:r>
              <a:r>
                <a:rPr lang="nb-NO" sz="1350" err="1">
                  <a:solidFill>
                    <a:srgbClr val="000000"/>
                  </a:solidFill>
                  <a:latin typeface="Arial"/>
                </a:rPr>
                <a:t>evaluate</a:t>
              </a:r>
              <a:r>
                <a:rPr lang="nb-NO" sz="1350">
                  <a:solidFill>
                    <a:srgbClr val="000000"/>
                  </a:solidFill>
                  <a:latin typeface="Arial"/>
                </a:rPr>
                <a:t> alternatives for </a:t>
              </a:r>
              <a:r>
                <a:rPr lang="nb-NO" sz="1350" err="1">
                  <a:solidFill>
                    <a:srgbClr val="000000"/>
                  </a:solidFill>
                  <a:latin typeface="Arial"/>
                </a:rPr>
                <a:t>the</a:t>
              </a:r>
              <a:r>
                <a:rPr lang="nb-NO" sz="1350">
                  <a:solidFill>
                    <a:srgbClr val="000000"/>
                  </a:solidFill>
                  <a:latin typeface="Arial"/>
                </a:rPr>
                <a:t> </a:t>
              </a:r>
              <a:r>
                <a:rPr lang="nb-NO" sz="1350" err="1">
                  <a:solidFill>
                    <a:srgbClr val="000000"/>
                  </a:solidFill>
                  <a:latin typeface="Arial"/>
                </a:rPr>
                <a:t>future</a:t>
              </a:r>
              <a:r>
                <a:rPr lang="nb-NO" sz="1350">
                  <a:solidFill>
                    <a:srgbClr val="000000"/>
                  </a:solidFill>
                  <a:latin typeface="Arial"/>
                </a:rPr>
                <a:t> NOK clearing </a:t>
              </a:r>
              <a:r>
                <a:rPr lang="nb-NO" sz="1350" err="1">
                  <a:solidFill>
                    <a:srgbClr val="000000"/>
                  </a:solidFill>
                  <a:latin typeface="Arial"/>
                </a:rPr>
                <a:t>infrastructure</a:t>
              </a:r>
              <a:r>
                <a:rPr lang="nb-NO" sz="1350">
                  <a:solidFill>
                    <a:srgbClr val="000000"/>
                  </a:solidFill>
                  <a:latin typeface="Arial"/>
                </a:rPr>
                <a:t>. </a:t>
              </a:r>
            </a:p>
          </p:txBody>
        </p:sp>
        <p:pic>
          <p:nvPicPr>
            <p:cNvPr id="2052" name="Picture 4" descr="Balance - Free business icons">
              <a:extLst>
                <a:ext uri="{FF2B5EF4-FFF2-40B4-BE49-F238E27FC236}">
                  <a16:creationId xmlns:a16="http://schemas.microsoft.com/office/drawing/2014/main" id="{56655742-F896-AF97-FBBD-A289F32CA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420" y="5332867"/>
              <a:ext cx="589526" cy="58952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48A8403F-563C-D03F-3FF2-DA6468424976}"/>
                </a:ext>
              </a:extLst>
            </p:cNvPr>
            <p:cNvSpPr txBox="1"/>
            <p:nvPr/>
          </p:nvSpPr>
          <p:spPr>
            <a:xfrm>
              <a:off x="8805038" y="5337618"/>
              <a:ext cx="2455703" cy="677107"/>
            </a:xfrm>
            <a:prstGeom prst="rect">
              <a:avLst/>
            </a:prstGeom>
            <a:noFill/>
          </p:spPr>
          <p:txBody>
            <a:bodyPr wrap="square" rtlCol="0">
              <a:spAutoFit/>
            </a:bodyPr>
            <a:lstStyle/>
            <a:p>
              <a:pPr defTabSz="685800"/>
              <a:r>
                <a:rPr lang="nb-NO" sz="1350" err="1">
                  <a:solidFill>
                    <a:srgbClr val="000000"/>
                  </a:solidFill>
                  <a:latin typeface="Arial"/>
                </a:rPr>
                <a:t>Concept</a:t>
              </a:r>
              <a:r>
                <a:rPr lang="nb-NO" sz="1350">
                  <a:solidFill>
                    <a:srgbClr val="000000"/>
                  </a:solidFill>
                  <a:latin typeface="Arial"/>
                </a:rPr>
                <a:t> </a:t>
              </a:r>
              <a:r>
                <a:rPr lang="nb-NO" sz="1350" err="1">
                  <a:solidFill>
                    <a:srgbClr val="000000"/>
                  </a:solidFill>
                  <a:latin typeface="Arial"/>
                </a:rPr>
                <a:t>phase</a:t>
              </a:r>
              <a:r>
                <a:rPr lang="nb-NO" sz="1350">
                  <a:solidFill>
                    <a:srgbClr val="000000"/>
                  </a:solidFill>
                  <a:latin typeface="Arial"/>
                </a:rPr>
                <a:t> on-</a:t>
              </a:r>
              <a:r>
                <a:rPr lang="nb-NO" sz="1350" err="1">
                  <a:solidFill>
                    <a:srgbClr val="000000"/>
                  </a:solidFill>
                  <a:latin typeface="Arial"/>
                </a:rPr>
                <a:t>going</a:t>
              </a:r>
              <a:r>
                <a:rPr lang="nb-NO" sz="1350">
                  <a:solidFill>
                    <a:srgbClr val="000000"/>
                  </a:solidFill>
                  <a:latin typeface="Arial"/>
                </a:rPr>
                <a:t>. </a:t>
              </a:r>
              <a:r>
                <a:rPr lang="nb-NO" sz="1200">
                  <a:solidFill>
                    <a:srgbClr val="000000"/>
                  </a:solidFill>
                  <a:latin typeface="Arial"/>
                </a:rPr>
                <a:t> </a:t>
              </a:r>
              <a:endParaRPr lang="nb-NO" sz="1350">
                <a:solidFill>
                  <a:srgbClr val="000000"/>
                </a:solidFill>
                <a:latin typeface="Arial"/>
              </a:endParaRPr>
            </a:p>
          </p:txBody>
        </p:sp>
        <p:sp>
          <p:nvSpPr>
            <p:cNvPr id="19" name="Ellipse 18">
              <a:extLst>
                <a:ext uri="{FF2B5EF4-FFF2-40B4-BE49-F238E27FC236}">
                  <a16:creationId xmlns:a16="http://schemas.microsoft.com/office/drawing/2014/main" id="{2B58A542-3DCF-98E5-FF19-CAC073F16BCB}"/>
                </a:ext>
              </a:extLst>
            </p:cNvPr>
            <p:cNvSpPr>
              <a:spLocks noChangeAspect="1"/>
            </p:cNvSpPr>
            <p:nvPr/>
          </p:nvSpPr>
          <p:spPr>
            <a:xfrm>
              <a:off x="8329041" y="5419618"/>
              <a:ext cx="360000" cy="360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grpSp>
      <p:grpSp>
        <p:nvGrpSpPr>
          <p:cNvPr id="12" name="Gruppe 11">
            <a:extLst>
              <a:ext uri="{FF2B5EF4-FFF2-40B4-BE49-F238E27FC236}">
                <a16:creationId xmlns:a16="http://schemas.microsoft.com/office/drawing/2014/main" id="{33499E9C-475B-CEB9-E602-DFF42F0C3E48}"/>
              </a:ext>
            </a:extLst>
          </p:cNvPr>
          <p:cNvGrpSpPr/>
          <p:nvPr/>
        </p:nvGrpSpPr>
        <p:grpSpPr>
          <a:xfrm>
            <a:off x="577682" y="4106340"/>
            <a:ext cx="8050766" cy="808073"/>
            <a:chOff x="766042" y="3497959"/>
            <a:chExt cx="10734354" cy="1077430"/>
          </a:xfrm>
        </p:grpSpPr>
        <p:sp>
          <p:nvSpPr>
            <p:cNvPr id="17" name="Rektangel: avrundede hjørner 16">
              <a:extLst>
                <a:ext uri="{FF2B5EF4-FFF2-40B4-BE49-F238E27FC236}">
                  <a16:creationId xmlns:a16="http://schemas.microsoft.com/office/drawing/2014/main" id="{38389DCA-EB2F-EBBB-69E7-5CE4C7A91DB7}"/>
                </a:ext>
              </a:extLst>
            </p:cNvPr>
            <p:cNvSpPr/>
            <p:nvPr/>
          </p:nvSpPr>
          <p:spPr>
            <a:xfrm>
              <a:off x="766042" y="3497959"/>
              <a:ext cx="10498189" cy="1077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sp>
          <p:nvSpPr>
            <p:cNvPr id="20" name="TekstSylinder 19">
              <a:extLst>
                <a:ext uri="{FF2B5EF4-FFF2-40B4-BE49-F238E27FC236}">
                  <a16:creationId xmlns:a16="http://schemas.microsoft.com/office/drawing/2014/main" id="{35F83D38-D49F-0CAC-308A-F16AF3BDD2A7}"/>
                </a:ext>
              </a:extLst>
            </p:cNvPr>
            <p:cNvSpPr txBox="1"/>
            <p:nvPr/>
          </p:nvSpPr>
          <p:spPr>
            <a:xfrm>
              <a:off x="1729518" y="3848041"/>
              <a:ext cx="2063044" cy="400109"/>
            </a:xfrm>
            <a:prstGeom prst="rect">
              <a:avLst/>
            </a:prstGeom>
            <a:noFill/>
          </p:spPr>
          <p:txBody>
            <a:bodyPr wrap="none" rtlCol="0">
              <a:spAutoFit/>
            </a:bodyPr>
            <a:lstStyle/>
            <a:p>
              <a:pPr defTabSz="685800"/>
              <a:r>
                <a:rPr lang="nb-NO" sz="1350">
                  <a:solidFill>
                    <a:srgbClr val="000000"/>
                  </a:solidFill>
                  <a:latin typeface="Arial"/>
                </a:rPr>
                <a:t>NBO INST (TIPS)</a:t>
              </a:r>
            </a:p>
          </p:txBody>
        </p:sp>
        <p:sp>
          <p:nvSpPr>
            <p:cNvPr id="24" name="TekstSylinder 23">
              <a:extLst>
                <a:ext uri="{FF2B5EF4-FFF2-40B4-BE49-F238E27FC236}">
                  <a16:creationId xmlns:a16="http://schemas.microsoft.com/office/drawing/2014/main" id="{D0B51D3D-0CAE-71E0-E162-32C06D4159BE}"/>
                </a:ext>
              </a:extLst>
            </p:cNvPr>
            <p:cNvSpPr txBox="1"/>
            <p:nvPr/>
          </p:nvSpPr>
          <p:spPr>
            <a:xfrm>
              <a:off x="4604631" y="3602742"/>
              <a:ext cx="3610544" cy="954107"/>
            </a:xfrm>
            <a:prstGeom prst="rect">
              <a:avLst/>
            </a:prstGeom>
            <a:noFill/>
          </p:spPr>
          <p:txBody>
            <a:bodyPr wrap="square" rtlCol="0">
              <a:spAutoFit/>
            </a:bodyPr>
            <a:lstStyle/>
            <a:p>
              <a:pPr defTabSz="685800"/>
              <a:r>
                <a:rPr lang="nb-NO" sz="1350">
                  <a:solidFill>
                    <a:srgbClr val="000000"/>
                  </a:solidFill>
                  <a:latin typeface="Arial"/>
                </a:rPr>
                <a:t>New </a:t>
              </a:r>
              <a:r>
                <a:rPr lang="nb-NO" sz="1350" err="1">
                  <a:solidFill>
                    <a:srgbClr val="000000"/>
                  </a:solidFill>
                  <a:latin typeface="Arial"/>
                </a:rPr>
                <a:t>solution</a:t>
              </a:r>
              <a:r>
                <a:rPr lang="nb-NO" sz="1350">
                  <a:solidFill>
                    <a:srgbClr val="000000"/>
                  </a:solidFill>
                  <a:latin typeface="Arial"/>
                </a:rPr>
                <a:t> for real time </a:t>
              </a:r>
              <a:r>
                <a:rPr lang="nb-NO" sz="1350" err="1">
                  <a:solidFill>
                    <a:srgbClr val="000000"/>
                  </a:solidFill>
                  <a:latin typeface="Arial"/>
                </a:rPr>
                <a:t>payments</a:t>
              </a:r>
              <a:r>
                <a:rPr lang="nb-NO" sz="1350">
                  <a:solidFill>
                    <a:srgbClr val="000000"/>
                  </a:solidFill>
                  <a:latin typeface="Arial"/>
                </a:rPr>
                <a:t> (from NICS Real til NBO INST/TIPS) </a:t>
              </a:r>
            </a:p>
          </p:txBody>
        </p:sp>
        <p:pic>
          <p:nvPicPr>
            <p:cNvPr id="2" name="Picture 2" descr="Ledige stillinger - IT - Norges | FINN Jobb">
              <a:extLst>
                <a:ext uri="{FF2B5EF4-FFF2-40B4-BE49-F238E27FC236}">
                  <a16:creationId xmlns:a16="http://schemas.microsoft.com/office/drawing/2014/main" id="{170E7697-7B39-1371-B69F-91CB05001A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0625"/>
            <a:stretch/>
          </p:blipFill>
          <p:spPr bwMode="auto">
            <a:xfrm>
              <a:off x="1002208" y="3746019"/>
              <a:ext cx="616738" cy="572998"/>
            </a:xfrm>
            <a:prstGeom prst="rect">
              <a:avLst/>
            </a:prstGeom>
            <a:noFill/>
            <a:extLst>
              <a:ext uri="{909E8E84-426E-40DD-AFC4-6F175D3DCCD1}">
                <a14:hiddenFill xmlns:a14="http://schemas.microsoft.com/office/drawing/2010/main">
                  <a:solidFill>
                    <a:srgbClr val="FFFFFF"/>
                  </a:solidFill>
                </a14:hiddenFill>
              </a:ext>
            </a:extLst>
          </p:spPr>
        </p:pic>
        <p:sp>
          <p:nvSpPr>
            <p:cNvPr id="25" name="TekstSylinder 24">
              <a:extLst>
                <a:ext uri="{FF2B5EF4-FFF2-40B4-BE49-F238E27FC236}">
                  <a16:creationId xmlns:a16="http://schemas.microsoft.com/office/drawing/2014/main" id="{C69DE0DF-72CA-D08E-9341-C5DF58719FC9}"/>
                </a:ext>
              </a:extLst>
            </p:cNvPr>
            <p:cNvSpPr txBox="1"/>
            <p:nvPr/>
          </p:nvSpPr>
          <p:spPr>
            <a:xfrm>
              <a:off x="8805038" y="3609394"/>
              <a:ext cx="2695358" cy="954107"/>
            </a:xfrm>
            <a:prstGeom prst="rect">
              <a:avLst/>
            </a:prstGeom>
            <a:noFill/>
          </p:spPr>
          <p:txBody>
            <a:bodyPr wrap="square" rtlCol="0">
              <a:spAutoFit/>
            </a:bodyPr>
            <a:lstStyle/>
            <a:p>
              <a:pPr defTabSz="685800"/>
              <a:r>
                <a:rPr lang="nb-NO" sz="1350">
                  <a:solidFill>
                    <a:srgbClr val="000000"/>
                  </a:solidFill>
                  <a:latin typeface="Arial"/>
                </a:rPr>
                <a:t>Re-planning Norges Bank. Migration </a:t>
              </a:r>
              <a:r>
                <a:rPr lang="nb-NO" sz="1350" err="1">
                  <a:solidFill>
                    <a:srgbClr val="000000"/>
                  </a:solidFill>
                  <a:latin typeface="Arial"/>
                </a:rPr>
                <a:t>earliest</a:t>
              </a:r>
              <a:r>
                <a:rPr lang="nb-NO" sz="1350">
                  <a:solidFill>
                    <a:srgbClr val="000000"/>
                  </a:solidFill>
                  <a:latin typeface="Arial"/>
                </a:rPr>
                <a:t> q4 28</a:t>
              </a:r>
            </a:p>
          </p:txBody>
        </p:sp>
        <p:sp>
          <p:nvSpPr>
            <p:cNvPr id="9" name="Ellipse 8">
              <a:extLst>
                <a:ext uri="{FF2B5EF4-FFF2-40B4-BE49-F238E27FC236}">
                  <a16:creationId xmlns:a16="http://schemas.microsoft.com/office/drawing/2014/main" id="{915EF417-B12E-3880-ECF7-B63D66398BAA}"/>
                </a:ext>
              </a:extLst>
            </p:cNvPr>
            <p:cNvSpPr>
              <a:spLocks noChangeAspect="1"/>
            </p:cNvSpPr>
            <p:nvPr/>
          </p:nvSpPr>
          <p:spPr>
            <a:xfrm>
              <a:off x="8333116" y="3852708"/>
              <a:ext cx="360000" cy="36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grpSp>
      <p:grpSp>
        <p:nvGrpSpPr>
          <p:cNvPr id="23" name="Gruppe 22">
            <a:extLst>
              <a:ext uri="{FF2B5EF4-FFF2-40B4-BE49-F238E27FC236}">
                <a16:creationId xmlns:a16="http://schemas.microsoft.com/office/drawing/2014/main" id="{D8851F27-8417-A6F2-4247-E5F38F18652F}"/>
              </a:ext>
            </a:extLst>
          </p:cNvPr>
          <p:cNvGrpSpPr/>
          <p:nvPr/>
        </p:nvGrpSpPr>
        <p:grpSpPr>
          <a:xfrm>
            <a:off x="567129" y="2344360"/>
            <a:ext cx="7873988" cy="978958"/>
            <a:chOff x="766574" y="3493993"/>
            <a:chExt cx="10498650" cy="1305277"/>
          </a:xfrm>
        </p:grpSpPr>
        <p:sp>
          <p:nvSpPr>
            <p:cNvPr id="26" name="Rektangel: avrundede hjørner 25">
              <a:extLst>
                <a:ext uri="{FF2B5EF4-FFF2-40B4-BE49-F238E27FC236}">
                  <a16:creationId xmlns:a16="http://schemas.microsoft.com/office/drawing/2014/main" id="{F1EBBF96-6B5A-9048-C597-397E95C5D2CA}"/>
                </a:ext>
              </a:extLst>
            </p:cNvPr>
            <p:cNvSpPr/>
            <p:nvPr/>
          </p:nvSpPr>
          <p:spPr>
            <a:xfrm>
              <a:off x="766574" y="3493993"/>
              <a:ext cx="10498189" cy="1077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pic>
          <p:nvPicPr>
            <p:cNvPr id="1026" name="Picture 2">
              <a:extLst>
                <a:ext uri="{FF2B5EF4-FFF2-40B4-BE49-F238E27FC236}">
                  <a16:creationId xmlns:a16="http://schemas.microsoft.com/office/drawing/2014/main" id="{149758CE-9945-536A-47FB-B6085C0CA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999" y="3691329"/>
              <a:ext cx="527085" cy="695413"/>
            </a:xfrm>
            <a:prstGeom prst="rect">
              <a:avLst/>
            </a:prstGeom>
            <a:noFill/>
            <a:extLst>
              <a:ext uri="{909E8E84-426E-40DD-AFC4-6F175D3DCCD1}">
                <a14:hiddenFill xmlns:a14="http://schemas.microsoft.com/office/drawing/2010/main">
                  <a:solidFill>
                    <a:srgbClr val="FFFFFF"/>
                  </a:solidFill>
                </a14:hiddenFill>
              </a:ext>
            </a:extLst>
          </p:spPr>
        </p:pic>
        <p:sp>
          <p:nvSpPr>
            <p:cNvPr id="27" name="TekstSylinder 26">
              <a:extLst>
                <a:ext uri="{FF2B5EF4-FFF2-40B4-BE49-F238E27FC236}">
                  <a16:creationId xmlns:a16="http://schemas.microsoft.com/office/drawing/2014/main" id="{A022F591-6605-473F-73B2-A2FE7620C539}"/>
                </a:ext>
              </a:extLst>
            </p:cNvPr>
            <p:cNvSpPr txBox="1"/>
            <p:nvPr/>
          </p:nvSpPr>
          <p:spPr>
            <a:xfrm>
              <a:off x="1707247" y="3712858"/>
              <a:ext cx="2004587" cy="677108"/>
            </a:xfrm>
            <a:prstGeom prst="rect">
              <a:avLst/>
            </a:prstGeom>
            <a:noFill/>
          </p:spPr>
          <p:txBody>
            <a:bodyPr wrap="square" rtlCol="0">
              <a:spAutoFit/>
            </a:bodyPr>
            <a:lstStyle/>
            <a:p>
              <a:pPr defTabSz="685800"/>
              <a:r>
                <a:rPr lang="nb-NO" sz="1350">
                  <a:solidFill>
                    <a:srgbClr val="000000"/>
                  </a:solidFill>
                  <a:latin typeface="Arial"/>
                </a:rPr>
                <a:t>BRUS </a:t>
              </a:r>
              <a:r>
                <a:rPr lang="nb-NO" sz="1350" err="1">
                  <a:solidFill>
                    <a:srgbClr val="000000"/>
                  </a:solidFill>
                  <a:latin typeface="Arial"/>
                </a:rPr>
                <a:t>registry</a:t>
              </a:r>
              <a:r>
                <a:rPr lang="nb-NO" sz="1350">
                  <a:solidFill>
                    <a:srgbClr val="000000"/>
                  </a:solidFill>
                  <a:latin typeface="Arial"/>
                </a:rPr>
                <a:t> </a:t>
              </a:r>
              <a:r>
                <a:rPr lang="nb-NO" sz="1350" err="1">
                  <a:solidFill>
                    <a:srgbClr val="000000"/>
                  </a:solidFill>
                  <a:latin typeface="Arial"/>
                </a:rPr>
                <a:t>infrastructure</a:t>
              </a:r>
              <a:r>
                <a:rPr lang="nb-NO" sz="1350">
                  <a:solidFill>
                    <a:srgbClr val="000000"/>
                  </a:solidFill>
                  <a:latin typeface="Arial"/>
                </a:rPr>
                <a:t> </a:t>
              </a:r>
            </a:p>
          </p:txBody>
        </p:sp>
        <p:sp>
          <p:nvSpPr>
            <p:cNvPr id="28" name="TekstSylinder 27">
              <a:extLst>
                <a:ext uri="{FF2B5EF4-FFF2-40B4-BE49-F238E27FC236}">
                  <a16:creationId xmlns:a16="http://schemas.microsoft.com/office/drawing/2014/main" id="{AB593C9D-182F-CFAE-E3B2-075AA3792EAE}"/>
                </a:ext>
              </a:extLst>
            </p:cNvPr>
            <p:cNvSpPr txBox="1"/>
            <p:nvPr/>
          </p:nvSpPr>
          <p:spPr>
            <a:xfrm>
              <a:off x="4561500" y="3614168"/>
              <a:ext cx="3285962" cy="954107"/>
            </a:xfrm>
            <a:prstGeom prst="rect">
              <a:avLst/>
            </a:prstGeom>
            <a:noFill/>
          </p:spPr>
          <p:txBody>
            <a:bodyPr wrap="square" rtlCol="0">
              <a:spAutoFit/>
            </a:bodyPr>
            <a:lstStyle/>
            <a:p>
              <a:pPr defTabSz="685800"/>
              <a:r>
                <a:rPr lang="nb-NO" sz="1350">
                  <a:solidFill>
                    <a:srgbClr val="000000"/>
                  </a:solidFill>
                  <a:latin typeface="Arial"/>
                </a:rPr>
                <a:t>Bits </a:t>
              </a:r>
              <a:r>
                <a:rPr lang="nb-NO" sz="1350" err="1">
                  <a:solidFill>
                    <a:srgbClr val="000000"/>
                  </a:solidFill>
                  <a:latin typeface="Arial"/>
                </a:rPr>
                <a:t>takes</a:t>
              </a:r>
              <a:r>
                <a:rPr lang="nb-NO" sz="1350">
                  <a:solidFill>
                    <a:srgbClr val="000000"/>
                  </a:solidFill>
                  <a:latin typeface="Arial"/>
                </a:rPr>
                <a:t> </a:t>
              </a:r>
              <a:r>
                <a:rPr lang="nb-NO" sz="1350" err="1">
                  <a:solidFill>
                    <a:srgbClr val="000000"/>
                  </a:solidFill>
                  <a:latin typeface="Arial"/>
                </a:rPr>
                <a:t>ownership</a:t>
              </a:r>
              <a:r>
                <a:rPr lang="nb-NO" sz="1350">
                  <a:solidFill>
                    <a:srgbClr val="000000"/>
                  </a:solidFill>
                  <a:latin typeface="Arial"/>
                </a:rPr>
                <a:t> </a:t>
              </a:r>
              <a:r>
                <a:rPr lang="nb-NO" sz="1350" err="1">
                  <a:solidFill>
                    <a:srgbClr val="000000"/>
                  </a:solidFill>
                  <a:latin typeface="Arial"/>
                </a:rPr>
                <a:t>of</a:t>
              </a:r>
              <a:r>
                <a:rPr lang="nb-NO" sz="1350">
                  <a:solidFill>
                    <a:srgbClr val="000000"/>
                  </a:solidFill>
                  <a:latin typeface="Arial"/>
                </a:rPr>
                <a:t> registers </a:t>
              </a:r>
              <a:r>
                <a:rPr lang="nb-NO" sz="1350" err="1">
                  <a:solidFill>
                    <a:srgbClr val="000000"/>
                  </a:solidFill>
                  <a:latin typeface="Arial"/>
                </a:rPr>
                <a:t>important</a:t>
              </a:r>
              <a:r>
                <a:rPr lang="nb-NO" sz="1350">
                  <a:solidFill>
                    <a:srgbClr val="000000"/>
                  </a:solidFill>
                  <a:latin typeface="Arial"/>
                </a:rPr>
                <a:t> for </a:t>
              </a:r>
              <a:r>
                <a:rPr lang="nb-NO" sz="1350" err="1">
                  <a:solidFill>
                    <a:srgbClr val="000000"/>
                  </a:solidFill>
                  <a:latin typeface="Arial"/>
                </a:rPr>
                <a:t>the</a:t>
              </a:r>
              <a:r>
                <a:rPr lang="nb-NO" sz="1350">
                  <a:solidFill>
                    <a:srgbClr val="000000"/>
                  </a:solidFill>
                  <a:latin typeface="Arial"/>
                </a:rPr>
                <a:t> </a:t>
              </a:r>
              <a:r>
                <a:rPr lang="nb-NO" sz="1350" err="1">
                  <a:solidFill>
                    <a:srgbClr val="000000"/>
                  </a:solidFill>
                  <a:latin typeface="Arial"/>
                </a:rPr>
                <a:t>payments</a:t>
              </a:r>
              <a:r>
                <a:rPr lang="nb-NO" sz="1350">
                  <a:solidFill>
                    <a:srgbClr val="000000"/>
                  </a:solidFill>
                  <a:latin typeface="Arial"/>
                </a:rPr>
                <a:t> </a:t>
              </a:r>
              <a:r>
                <a:rPr lang="nb-NO" sz="1350" err="1">
                  <a:solidFill>
                    <a:srgbClr val="000000"/>
                  </a:solidFill>
                  <a:latin typeface="Arial"/>
                </a:rPr>
                <a:t>infrastructure</a:t>
              </a:r>
              <a:endParaRPr lang="nb-NO" sz="1350">
                <a:solidFill>
                  <a:srgbClr val="000000"/>
                </a:solidFill>
                <a:latin typeface="Arial"/>
              </a:endParaRPr>
            </a:p>
          </p:txBody>
        </p:sp>
        <p:sp>
          <p:nvSpPr>
            <p:cNvPr id="31" name="TekstSylinder 30">
              <a:extLst>
                <a:ext uri="{FF2B5EF4-FFF2-40B4-BE49-F238E27FC236}">
                  <a16:creationId xmlns:a16="http://schemas.microsoft.com/office/drawing/2014/main" id="{3CBEC334-9EBC-A8B0-0B57-F249286640CF}"/>
                </a:ext>
              </a:extLst>
            </p:cNvPr>
            <p:cNvSpPr txBox="1"/>
            <p:nvPr/>
          </p:nvSpPr>
          <p:spPr>
            <a:xfrm>
              <a:off x="8809521" y="3568164"/>
              <a:ext cx="2455703" cy="1231106"/>
            </a:xfrm>
            <a:prstGeom prst="rect">
              <a:avLst/>
            </a:prstGeom>
            <a:noFill/>
          </p:spPr>
          <p:txBody>
            <a:bodyPr wrap="square" rtlCol="0">
              <a:spAutoFit/>
            </a:bodyPr>
            <a:lstStyle/>
            <a:p>
              <a:pPr defTabSz="685800"/>
              <a:r>
                <a:rPr lang="nb-NO" sz="1350">
                  <a:solidFill>
                    <a:srgbClr val="000000"/>
                  </a:solidFill>
                  <a:latin typeface="Arial"/>
                </a:rPr>
                <a:t>Migration q1 26 for register1. Planning on-</a:t>
              </a:r>
              <a:r>
                <a:rPr lang="nb-NO" sz="1350" err="1">
                  <a:solidFill>
                    <a:srgbClr val="000000"/>
                  </a:solidFill>
                  <a:latin typeface="Arial"/>
                </a:rPr>
                <a:t>going</a:t>
              </a:r>
              <a:r>
                <a:rPr lang="nb-NO" sz="1350">
                  <a:solidFill>
                    <a:srgbClr val="000000"/>
                  </a:solidFill>
                  <a:latin typeface="Arial"/>
                </a:rPr>
                <a:t> for register2.  </a:t>
              </a:r>
            </a:p>
          </p:txBody>
        </p:sp>
        <p:sp>
          <p:nvSpPr>
            <p:cNvPr id="32" name="Ellipse 31">
              <a:extLst>
                <a:ext uri="{FF2B5EF4-FFF2-40B4-BE49-F238E27FC236}">
                  <a16:creationId xmlns:a16="http://schemas.microsoft.com/office/drawing/2014/main" id="{1F49376E-1F29-68F2-A501-04B23EB5B477}"/>
                </a:ext>
              </a:extLst>
            </p:cNvPr>
            <p:cNvSpPr>
              <a:spLocks noChangeAspect="1"/>
            </p:cNvSpPr>
            <p:nvPr/>
          </p:nvSpPr>
          <p:spPr>
            <a:xfrm>
              <a:off x="8338972" y="3769156"/>
              <a:ext cx="360000" cy="3600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Arial"/>
              </a:endParaRPr>
            </a:p>
          </p:txBody>
        </p:sp>
      </p:grpSp>
      <p:sp>
        <p:nvSpPr>
          <p:cNvPr id="34" name="Plassholder for tekst 33">
            <a:extLst>
              <a:ext uri="{FF2B5EF4-FFF2-40B4-BE49-F238E27FC236}">
                <a16:creationId xmlns:a16="http://schemas.microsoft.com/office/drawing/2014/main" id="{396EA747-A953-4FBA-99F9-A3C3F71B3490}"/>
              </a:ext>
            </a:extLst>
          </p:cNvPr>
          <p:cNvSpPr>
            <a:spLocks noGrp="1"/>
          </p:cNvSpPr>
          <p:nvPr>
            <p:ph type="body" sz="quarter" idx="13"/>
          </p:nvPr>
        </p:nvSpPr>
        <p:spPr/>
        <p:txBody>
          <a:bodyPr/>
          <a:lstStyle/>
          <a:p>
            <a:r>
              <a:rPr lang="nb-NO"/>
              <a:t>Norway </a:t>
            </a:r>
            <a:r>
              <a:rPr lang="nb-NO" err="1"/>
              <a:t>community</a:t>
            </a:r>
            <a:r>
              <a:rPr lang="nb-NO"/>
              <a:t> </a:t>
            </a:r>
            <a:r>
              <a:rPr lang="nb-NO" err="1"/>
              <a:t>update</a:t>
            </a:r>
            <a:endParaRPr lang="nb-NO"/>
          </a:p>
        </p:txBody>
      </p:sp>
    </p:spTree>
    <p:extLst>
      <p:ext uri="{BB962C8B-B14F-4D97-AF65-F5344CB8AC3E}">
        <p14:creationId xmlns:p14="http://schemas.microsoft.com/office/powerpoint/2010/main" val="2565753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NPC">
  <a:themeElements>
    <a:clrScheme name="NPC">
      <a:dk1>
        <a:srgbClr val="014E8F"/>
      </a:dk1>
      <a:lt1>
        <a:sysClr val="window" lastClr="FFFFFF"/>
      </a:lt1>
      <a:dk2>
        <a:srgbClr val="014E8F"/>
      </a:dk2>
      <a:lt2>
        <a:srgbClr val="EEEEEE"/>
      </a:lt2>
      <a:accent1>
        <a:srgbClr val="D00E28"/>
      </a:accent1>
      <a:accent2>
        <a:srgbClr val="FCCE00"/>
      </a:accent2>
      <a:accent3>
        <a:srgbClr val="AECC52"/>
      </a:accent3>
      <a:accent4>
        <a:srgbClr val="A05886"/>
      </a:accent4>
      <a:accent5>
        <a:srgbClr val="58C6F2"/>
      </a:accent5>
      <a:accent6>
        <a:srgbClr val="F07D22"/>
      </a:accent6>
      <a:hlink>
        <a:srgbClr val="014E8F"/>
      </a:hlink>
      <a:folHlink>
        <a:srgbClr val="014E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 Med bakgrund">
  <a:themeElements>
    <a:clrScheme name="BIS">
      <a:dk1>
        <a:sysClr val="windowText" lastClr="000000"/>
      </a:dk1>
      <a:lt1>
        <a:sysClr val="window" lastClr="FFFFFF"/>
      </a:lt1>
      <a:dk2>
        <a:srgbClr val="494949"/>
      </a:dk2>
      <a:lt2>
        <a:srgbClr val="E7E6E6"/>
      </a:lt2>
      <a:accent1>
        <a:srgbClr val="EE6DA1"/>
      </a:accent1>
      <a:accent2>
        <a:srgbClr val="005AAB"/>
      </a:accent2>
      <a:accent3>
        <a:srgbClr val="F68B1F"/>
      </a:accent3>
      <a:accent4>
        <a:srgbClr val="FFB6D1"/>
      </a:accent4>
      <a:accent5>
        <a:srgbClr val="73DA92"/>
      </a:accent5>
      <a:accent6>
        <a:srgbClr val="BD97CF"/>
      </a:accent6>
      <a:hlink>
        <a:srgbClr val="000000"/>
      </a:hlink>
      <a:folHlink>
        <a:srgbClr val="000000"/>
      </a:folHlink>
    </a:clrScheme>
    <a:fontScheme name="BIS">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88 SBF Mall_01.potx" id="{6547C7AB-64F4-4F0B-8E12-B729E4389541}" vid="{172BA674-1151-45A0-999E-2D5D8218A4D7}"/>
    </a:ext>
  </a:extLst>
</a:theme>
</file>

<file path=ppt/theme/theme3.xml><?xml version="1.0" encoding="utf-8"?>
<a:theme xmlns:a="http://schemas.openxmlformats.org/drawingml/2006/main" name="5_PowerPoint Skabelon 16_9 - kort version - embedded">
  <a:themeElements>
    <a:clrScheme name="Danmarks Nationalbank">
      <a:dk1>
        <a:sysClr val="windowText" lastClr="000000"/>
      </a:dk1>
      <a:lt1>
        <a:sysClr val="window" lastClr="FFFFFF"/>
      </a:lt1>
      <a:dk2>
        <a:srgbClr val="303030"/>
      </a:dk2>
      <a:lt2>
        <a:srgbClr val="D23757"/>
      </a:lt2>
      <a:accent1>
        <a:srgbClr val="303030"/>
      </a:accent1>
      <a:accent2>
        <a:srgbClr val="666666"/>
      </a:accent2>
      <a:accent3>
        <a:srgbClr val="979797"/>
      </a:accent3>
      <a:accent4>
        <a:srgbClr val="CBCBCB"/>
      </a:accent4>
      <a:accent5>
        <a:srgbClr val="F0F0F0"/>
      </a:accent5>
      <a:accent6>
        <a:srgbClr val="000000"/>
      </a:accent6>
      <a:hlink>
        <a:srgbClr val="007BD2"/>
      </a:hlink>
      <a:folHlink>
        <a:srgbClr val="D23757"/>
      </a:folHlink>
    </a:clrScheme>
    <a:fontScheme name="Danmarks Nationalbank">
      <a:majorFont>
        <a:latin typeface="Nationalbank"/>
        <a:ea typeface=""/>
        <a:cs typeface=""/>
      </a:majorFont>
      <a:minorFont>
        <a:latin typeface="Nationalbank"/>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solidFill>
            <a:schemeClr val="tx2"/>
          </a:solidFill>
        </a:ln>
      </a:spPr>
      <a:bodyPr lIns="0" tIns="0" rIns="0" bIns="0" rtlCol="0" anchor="ctr"/>
      <a:lstStyle>
        <a:defPPr algn="ctr">
          <a:defRPr sz="1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ctr">
          <a:defRPr sz="1000" dirty="0" err="1" smtClean="0"/>
        </a:defPPr>
      </a:lstStyle>
    </a:txDef>
  </a:objectDefaults>
  <a:extraClrSchemeLst/>
</a:theme>
</file>

<file path=ppt/theme/theme4.xml><?xml version="1.0" encoding="utf-8"?>
<a:theme xmlns:a="http://schemas.openxmlformats.org/drawingml/2006/main" name="1_BITS">
  <a:themeElements>
    <a:clrScheme name="Bits farger">
      <a:dk1>
        <a:srgbClr val="3A3C40"/>
      </a:dk1>
      <a:lt1>
        <a:srgbClr val="FFFFFF"/>
      </a:lt1>
      <a:dk2>
        <a:srgbClr val="EBE9E4"/>
      </a:dk2>
      <a:lt2>
        <a:srgbClr val="7F7F7F"/>
      </a:lt2>
      <a:accent1>
        <a:srgbClr val="00508F"/>
      </a:accent1>
      <a:accent2>
        <a:srgbClr val="3D9DD9"/>
      </a:accent2>
      <a:accent3>
        <a:srgbClr val="C9E2F2"/>
      </a:accent3>
      <a:accent4>
        <a:srgbClr val="66A869"/>
      </a:accent4>
      <a:accent5>
        <a:srgbClr val="FAB942"/>
      </a:accent5>
      <a:accent6>
        <a:srgbClr val="E3565F"/>
      </a:accent6>
      <a:hlink>
        <a:srgbClr val="3D9DD9"/>
      </a:hlink>
      <a:folHlink>
        <a:srgbClr val="3D9DD9"/>
      </a:folHlink>
    </a:clrScheme>
    <a:fontScheme name="Bits">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ta)BITS - v2025.potm" id="{8A97C4E7-AD93-4638-88C6-B144233B4BE3}" vid="{8FE62EDC-FB91-4546-A6DE-497F45018284}"/>
    </a:ext>
  </a:extLst>
</a:theme>
</file>

<file path=ppt/theme/theme5.xml><?xml version="1.0" encoding="utf-8"?>
<a:theme xmlns:a="http://schemas.openxmlformats.org/drawingml/2006/main" name="BITS">
  <a:themeElements>
    <a:clrScheme name="BITS">
      <a:dk1>
        <a:srgbClr val="000000"/>
      </a:dk1>
      <a:lt1>
        <a:srgbClr val="FFFFFF"/>
      </a:lt1>
      <a:dk2>
        <a:srgbClr val="C1DAF3"/>
      </a:dk2>
      <a:lt2>
        <a:srgbClr val="7B1125"/>
      </a:lt2>
      <a:accent1>
        <a:srgbClr val="008FD6"/>
      </a:accent1>
      <a:accent2>
        <a:srgbClr val="00508F"/>
      </a:accent2>
      <a:accent3>
        <a:srgbClr val="BED3A2"/>
      </a:accent3>
      <a:accent4>
        <a:srgbClr val="66A869"/>
      </a:accent4>
      <a:accent5>
        <a:srgbClr val="FAB942"/>
      </a:accent5>
      <a:accent6>
        <a:srgbClr val="E3565F"/>
      </a:accent6>
      <a:hlink>
        <a:srgbClr val="008FD6"/>
      </a:hlink>
      <a:folHlink>
        <a:srgbClr val="008FD6"/>
      </a:folHlink>
    </a:clrScheme>
    <a:fontScheme name="BI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7" id="{C834519E-FD1D-4830-8E57-984861BDBF26}" vid="{4F86A583-255C-4A78-A9D5-800BC400A72A}"/>
    </a:ext>
  </a:extLst>
</a:theme>
</file>

<file path=ppt/theme/theme6.xml><?xml version="1.0" encoding="utf-8"?>
<a:theme xmlns:a="http://schemas.openxmlformats.org/drawingml/2006/main" name="POWERPOINT FINANCE DENMARK UK">
  <a:themeElements>
    <a:clrScheme name="Niels">
      <a:dk1>
        <a:srgbClr val="1C2935"/>
      </a:dk1>
      <a:lt1>
        <a:srgbClr val="FFFFFF"/>
      </a:lt1>
      <a:dk2>
        <a:srgbClr val="1C2935"/>
      </a:dk2>
      <a:lt2>
        <a:srgbClr val="E6E9E4"/>
      </a:lt2>
      <a:accent1>
        <a:srgbClr val="E4002B"/>
      </a:accent1>
      <a:accent2>
        <a:srgbClr val="76232F"/>
      </a:accent2>
      <a:accent3>
        <a:srgbClr val="253746"/>
      </a:accent3>
      <a:accent4>
        <a:srgbClr val="7FA9AE"/>
      </a:accent4>
      <a:accent5>
        <a:srgbClr val="708753"/>
      </a:accent5>
      <a:accent6>
        <a:srgbClr val="3F4444"/>
      </a:accent6>
      <a:hlink>
        <a:srgbClr val="E4002B"/>
      </a:hlink>
      <a:folHlink>
        <a:srgbClr val="76232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Denmark_UK_20180116.potx" id="{69090EE7-CB50-40AF-A1B4-542B849F9AD5}" vid="{9C8D27D7-0160-4E5B-B92F-DEAFBDF9C9F1}"/>
    </a:ext>
  </a:extLst>
</a:theme>
</file>

<file path=ppt/theme/theme7.xml><?xml version="1.0" encoding="utf-8"?>
<a:theme xmlns:a="http://schemas.openxmlformats.org/drawingml/2006/main" name="1_1 Med bakgrund">
  <a:themeElements>
    <a:clrScheme name="BIS">
      <a:dk1>
        <a:sysClr val="windowText" lastClr="000000"/>
      </a:dk1>
      <a:lt1>
        <a:sysClr val="window" lastClr="FFFFFF"/>
      </a:lt1>
      <a:dk2>
        <a:srgbClr val="494949"/>
      </a:dk2>
      <a:lt2>
        <a:srgbClr val="E7E6E6"/>
      </a:lt2>
      <a:accent1>
        <a:srgbClr val="EE6DA1"/>
      </a:accent1>
      <a:accent2>
        <a:srgbClr val="005AAB"/>
      </a:accent2>
      <a:accent3>
        <a:srgbClr val="F68B1F"/>
      </a:accent3>
      <a:accent4>
        <a:srgbClr val="FFB6D1"/>
      </a:accent4>
      <a:accent5>
        <a:srgbClr val="73DA92"/>
      </a:accent5>
      <a:accent6>
        <a:srgbClr val="BD97CF"/>
      </a:accent6>
      <a:hlink>
        <a:srgbClr val="000000"/>
      </a:hlink>
      <a:folHlink>
        <a:srgbClr val="000000"/>
      </a:folHlink>
    </a:clrScheme>
    <a:fontScheme name="BIS">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88 SBF Mall_01.potx" id="{6547C7AB-64F4-4F0B-8E12-B729E4389541}" vid="{172BA674-1151-45A0-999E-2D5D8218A4D7}"/>
    </a:ext>
  </a:extLst>
</a:theme>
</file>

<file path=ppt/theme/theme8.xml><?xml version="1.0" encoding="utf-8"?>
<a:theme xmlns:a="http://schemas.openxmlformats.org/drawingml/2006/main" name="Office-tema">
  <a:themeElements>
    <a:clrScheme name="NPC">
      <a:dk1>
        <a:srgbClr val="014E8F"/>
      </a:dk1>
      <a:lt1>
        <a:sysClr val="window" lastClr="FFFFFF"/>
      </a:lt1>
      <a:dk2>
        <a:srgbClr val="014E8F"/>
      </a:dk2>
      <a:lt2>
        <a:srgbClr val="EEEEEE"/>
      </a:lt2>
      <a:accent1>
        <a:srgbClr val="D00E28"/>
      </a:accent1>
      <a:accent2>
        <a:srgbClr val="FCCE00"/>
      </a:accent2>
      <a:accent3>
        <a:srgbClr val="AECC52"/>
      </a:accent3>
      <a:accent4>
        <a:srgbClr val="A05886"/>
      </a:accent4>
      <a:accent5>
        <a:srgbClr val="58C6F2"/>
      </a:accent5>
      <a:accent6>
        <a:srgbClr val="F07D22"/>
      </a:accent6>
      <a:hlink>
        <a:srgbClr val="014E8F"/>
      </a:hlink>
      <a:folHlink>
        <a:srgbClr val="014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NPC">
      <a:dk1>
        <a:srgbClr val="014E8F"/>
      </a:dk1>
      <a:lt1>
        <a:sysClr val="window" lastClr="FFFFFF"/>
      </a:lt1>
      <a:dk2>
        <a:srgbClr val="014E8F"/>
      </a:dk2>
      <a:lt2>
        <a:srgbClr val="EEEEEE"/>
      </a:lt2>
      <a:accent1>
        <a:srgbClr val="D00E28"/>
      </a:accent1>
      <a:accent2>
        <a:srgbClr val="FCCE00"/>
      </a:accent2>
      <a:accent3>
        <a:srgbClr val="AECC52"/>
      </a:accent3>
      <a:accent4>
        <a:srgbClr val="A05886"/>
      </a:accent4>
      <a:accent5>
        <a:srgbClr val="58C6F2"/>
      </a:accent5>
      <a:accent6>
        <a:srgbClr val="F07D22"/>
      </a:accent6>
      <a:hlink>
        <a:srgbClr val="014E8F"/>
      </a:hlink>
      <a:folHlink>
        <a:srgbClr val="014E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2effb1f-3351-4000-8a6d-33e226dc5318" xsi:nil="true"/>
    <lcf76f155ced4ddcb4097134ff3c332f xmlns="2ed9aca2-86fd-48e3-9386-5992ab17314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50A6998BBC0224E95A8848DA2218D5A" ma:contentTypeVersion="20" ma:contentTypeDescription="Skapa ett nytt dokument." ma:contentTypeScope="" ma:versionID="2863f59da1667c3ebf4ed11efd93d916">
  <xsd:schema xmlns:xsd="http://www.w3.org/2001/XMLSchema" xmlns:xs="http://www.w3.org/2001/XMLSchema" xmlns:p="http://schemas.microsoft.com/office/2006/metadata/properties" xmlns:ns2="2ed9aca2-86fd-48e3-9386-5992ab17314c" xmlns:ns3="82effb1f-3351-4000-8a6d-33e226dc5318" targetNamespace="http://schemas.microsoft.com/office/2006/metadata/properties" ma:root="true" ma:fieldsID="8fd393fe03c1fce0a900c2ab59a9963b" ns2:_="" ns3:_="">
    <xsd:import namespace="2ed9aca2-86fd-48e3-9386-5992ab17314c"/>
    <xsd:import namespace="82effb1f-3351-4000-8a6d-33e226dc53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d9aca2-86fd-48e3-9386-5992ab173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3fd281f1-3e03-495d-b054-f0b3e357d5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effb1f-3351-4000-8a6d-33e226dc5318"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5509e1e4-2c50-4a2e-a486-60b3ef4b47df}" ma:internalName="TaxCatchAll" ma:showField="CatchAllData" ma:web="82effb1f-3351-4000-8a6d-33e226dc53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0F7E88-40A2-4399-80EB-F62C851D2701}">
  <ds:schemaRefs>
    <ds:schemaRef ds:uri="http://schemas.microsoft.com/sharepoint/v3/contenttype/forms"/>
  </ds:schemaRefs>
</ds:datastoreItem>
</file>

<file path=customXml/itemProps2.xml><?xml version="1.0" encoding="utf-8"?>
<ds:datastoreItem xmlns:ds="http://schemas.openxmlformats.org/officeDocument/2006/customXml" ds:itemID="{9CE05327-F15B-4921-82CE-118BAED13560}">
  <ds:schemaRefs>
    <ds:schemaRef ds:uri="2ed9aca2-86fd-48e3-9386-5992ab17314c"/>
    <ds:schemaRef ds:uri="82effb1f-3351-4000-8a6d-33e226dc53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24321F-89AB-4FF6-BAF5-8B8F5512B2E7}">
  <ds:schemaRefs>
    <ds:schemaRef ds:uri="2ed9aca2-86fd-48e3-9386-5992ab17314c"/>
    <ds:schemaRef ds:uri="82effb1f-3351-4000-8a6d-33e226dc53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47</Slides>
  <Notes>27</Notes>
  <HiddenSlides>0</HiddenSlides>
  <ScaleCrop>false</ScaleCrop>
  <HeadingPairs>
    <vt:vector size="4" baseType="variant">
      <vt:variant>
        <vt:lpstr>Theme</vt:lpstr>
      </vt:variant>
      <vt:variant>
        <vt:i4>7</vt:i4>
      </vt:variant>
      <vt:variant>
        <vt:lpstr>Slide Titles</vt:lpstr>
      </vt:variant>
      <vt:variant>
        <vt:i4>47</vt:i4>
      </vt:variant>
    </vt:vector>
  </HeadingPairs>
  <TitlesOfParts>
    <vt:vector size="54" baseType="lpstr">
      <vt:lpstr>NPC</vt:lpstr>
      <vt:lpstr>1 Med bakgrund</vt:lpstr>
      <vt:lpstr>5_PowerPoint Skabelon 16_9 - kort version - embedded</vt:lpstr>
      <vt:lpstr>1_BITS</vt:lpstr>
      <vt:lpstr>BITS</vt:lpstr>
      <vt:lpstr>POWERPOINT FINANCE DENMARK UK</vt:lpstr>
      <vt:lpstr>1_1 Med bakgrund</vt:lpstr>
      <vt:lpstr>Nordic Payments Council (NPC)</vt:lpstr>
      <vt:lpstr>PowerPoint Presentation</vt:lpstr>
      <vt:lpstr>Suggested Agenda</vt:lpstr>
      <vt:lpstr>Suggested Agenda</vt:lpstr>
      <vt:lpstr>NPC Vision and Strategy 2026-2029</vt:lpstr>
      <vt:lpstr>Information from the NPC</vt:lpstr>
      <vt:lpstr>Suggested Agenda</vt:lpstr>
      <vt:lpstr>Norway community update</vt:lpstr>
      <vt:lpstr>Project status March 2026</vt:lpstr>
      <vt:lpstr>Project under consideration</vt:lpstr>
      <vt:lpstr>Suggested Agenda</vt:lpstr>
      <vt:lpstr>External Speaker: Nexus</vt:lpstr>
      <vt:lpstr>Suggested Agenda</vt:lpstr>
      <vt:lpstr>   Helena Stjernstedt  Finansiell infrastruktur /Svenska Bankföreningen (Finance Sweden)/BSAB </vt:lpstr>
      <vt:lpstr>In preparation of a new Swedish payment infrastructure….   </vt:lpstr>
      <vt:lpstr>Central bank initiatives and time plans – The Riksbank</vt:lpstr>
      <vt:lpstr>Questions?  Please contact: helena.stjernstedt@financesweden.se    Additional information – please visit our webpage:  https://www.bankinfrastruktur.se  </vt:lpstr>
      <vt:lpstr>NPC Stakeholder Forum</vt:lpstr>
      <vt:lpstr>Updates from the Danish market</vt:lpstr>
      <vt:lpstr>Future Payments Infrastructure</vt:lpstr>
      <vt:lpstr>PowerPoint Presentation</vt:lpstr>
      <vt:lpstr>PowerPoint Presentation</vt:lpstr>
      <vt:lpstr>Suggested Agenda</vt:lpstr>
      <vt:lpstr>Suggested Agenda</vt:lpstr>
      <vt:lpstr>NPC Verification of Payee</vt:lpstr>
      <vt:lpstr>The future NPC Verification of Payee</vt:lpstr>
      <vt:lpstr>Suggested Agenda</vt:lpstr>
      <vt:lpstr>NCT &amp; NCT Inst schemes</vt:lpstr>
      <vt:lpstr>Change management cycle 2027 version of NCT &amp; NCT Inst   </vt:lpstr>
      <vt:lpstr>Summary of change requests  </vt:lpstr>
      <vt:lpstr>NPC Internal and External change requests (NCT &amp; NCT Inst)  </vt:lpstr>
      <vt:lpstr>EPC Internal and External change requests (SCT &amp; SCT Inst)  </vt:lpstr>
      <vt:lpstr>EPC Internal and External change requests (SCT &amp; SCT Inst) </vt:lpstr>
      <vt:lpstr>PowerPoint Presentation</vt:lpstr>
      <vt:lpstr>Milestone plan NPC NOLO Inst Scheme Rulebook  </vt:lpstr>
      <vt:lpstr>Time plan - NOLO Inst scheme </vt:lpstr>
      <vt:lpstr>Suggested Agenda</vt:lpstr>
      <vt:lpstr>Purpose position paper </vt:lpstr>
      <vt:lpstr>NPC Stakeholder Forum Timeline 2026 - Position papers</vt:lpstr>
      <vt:lpstr>Suggested approach position papers </vt:lpstr>
      <vt:lpstr>Call to action</vt:lpstr>
      <vt:lpstr>Suggested Agenda</vt:lpstr>
      <vt:lpstr>Workplan and Meetings</vt:lpstr>
      <vt:lpstr>Suggested Agenda</vt:lpstr>
      <vt:lpstr>Suggested Agenda</vt:lpstr>
      <vt:lpstr>PowerPoint Presentation</vt:lpstr>
      <vt:lpstr>NPC Organisation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John Rafferty</dc:creator>
  <cp:revision>1</cp:revision>
  <cp:lastPrinted>2023-11-01T13:33:02Z</cp:lastPrinted>
  <dcterms:created xsi:type="dcterms:W3CDTF">2019-04-30T10:02:13Z</dcterms:created>
  <dcterms:modified xsi:type="dcterms:W3CDTF">2026-03-27T07:50:55Z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0x010100C50A6998BBC0224E95A8848DA2218D5A</vt:lpwstr>
  </property>
  <property fmtid="{D5CDD505-2E9C-101B-9397-08002B2CF9AE}" pid="3" name="MediaServiceImageTags">
    <vt:lpwstr/>
  </property>
</Properties>
</file>